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2" r:id="rId18"/>
    <p:sldId id="273" r:id="rId19"/>
    <p:sldId id="274" r:id="rId20"/>
    <p:sldId id="275" r:id="rId21"/>
  </p:sldIdLst>
  <p:sldSz cx="12192000" cy="6858000"/>
  <p:notesSz cx="6858000" cy="9144000"/>
  <p:embeddedFontLst>
    <p:embeddedFont>
      <p:font typeface="Corbel" panose="020B05030202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82"/>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Pt>
            <c:idx val="0"/>
            <c:bubble3D val="0"/>
            <c:spPr>
              <a:ln>
                <a:solidFill>
                  <a:srgbClr val="FFFF00"/>
                </a:solidFill>
              </a:ln>
            </c:spPr>
            <c:extLst>
              <c:ext xmlns:c16="http://schemas.microsoft.com/office/drawing/2014/chart" uri="{C3380CC4-5D6E-409C-BE32-E72D297353CC}">
                <c16:uniqueId val="{00000001-D7DC-445A-A602-6A1AB33AD345}"/>
              </c:ext>
            </c:extLst>
          </c:dPt>
          <c:dPt>
            <c:idx val="1"/>
            <c:bubble3D val="0"/>
            <c:spPr>
              <a:scene3d>
                <a:camera prst="orthographicFront"/>
                <a:lightRig rig="threePt" dir="t"/>
              </a:scene3d>
              <a:sp3d prstMaterial="matte"/>
            </c:spPr>
            <c:extLst>
              <c:ext xmlns:c16="http://schemas.microsoft.com/office/drawing/2014/chart" uri="{C3380CC4-5D6E-409C-BE32-E72D297353CC}">
                <c16:uniqueId val="{00000003-D7DC-445A-A602-6A1AB33AD345}"/>
              </c:ext>
            </c:extLst>
          </c:dPt>
          <c:cat>
            <c:strRef>
              <c:f>Sheet1!$A$2:$A$5</c:f>
              <c:strCache>
                <c:ptCount val="4"/>
                <c:pt idx="0">
                  <c:v>Good</c:v>
                </c:pt>
                <c:pt idx="1">
                  <c:v>Average</c:v>
                </c:pt>
                <c:pt idx="2">
                  <c:v>Bad</c:v>
                </c:pt>
                <c:pt idx="3">
                  <c:v>Outsatnding</c:v>
                </c:pt>
              </c:strCache>
            </c:strRef>
          </c:cat>
          <c:val>
            <c:numRef>
              <c:f>Sheet1!$B$2:$B$5</c:f>
              <c:numCache>
                <c:formatCode>General</c:formatCode>
                <c:ptCount val="4"/>
                <c:pt idx="0">
                  <c:v>3</c:v>
                </c:pt>
                <c:pt idx="1">
                  <c:v>7</c:v>
                </c:pt>
                <c:pt idx="2">
                  <c:v>1</c:v>
                </c:pt>
                <c:pt idx="3">
                  <c:v>1</c:v>
                </c:pt>
              </c:numCache>
            </c:numRef>
          </c:val>
          <c:extLst>
            <c:ext xmlns:c16="http://schemas.microsoft.com/office/drawing/2014/chart" uri="{C3380CC4-5D6E-409C-BE32-E72D297353CC}">
              <c16:uniqueId val="{00000004-D7DC-445A-A602-6A1AB33AD345}"/>
            </c:ext>
          </c:extLst>
        </c:ser>
        <c:dLbls>
          <c:showLegendKey val="0"/>
          <c:showVal val="0"/>
          <c:showCatName val="0"/>
          <c:showSerName val="0"/>
          <c:showPercent val="0"/>
          <c:showBubbleSize val="0"/>
          <c:showLeaderLines val="1"/>
        </c:dLbls>
      </c:pie3D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L="914400" marR="0" lvl="1"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2pPr>
            <a:lvl3pPr marL="1371600" marR="0" lvl="2"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3pPr>
            <a:lvl4pPr marL="1828800" marR="0" lvl="3"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4pPr>
            <a:lvl5pPr marL="2286000" marR="0" lvl="4"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5pPr>
            <a:lvl6pPr marL="2743200" marR="0" lvl="5"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6pPr>
            <a:lvl7pPr marL="3200400" marR="0" lvl="6"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7pPr>
            <a:lvl8pPr marL="3657600" marR="0" lvl="7"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8pPr>
            <a:lvl9pPr marL="4114800" marR="0" lvl="8"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orbel"/>
                <a:ea typeface="Corbel"/>
                <a:cs typeface="Corbel"/>
                <a:sym typeface="Corbel"/>
              </a:rPr>
              <a:t>‹#›</a:t>
            </a:fld>
            <a:endParaRPr sz="12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0a6d554c6c_3_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0a6d554c6c_3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0a6d554c6c_3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20a6d554c6c_3_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20a6d554c6c_3_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0a6d554c6c_3_1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20a6d554c6c_3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0a6d554c6c_3_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0a6d554c6c_3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0a6d554c6c_3_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20a6d554c6c_3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0a6d554c6c_3_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0a6d554c6c_3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a6d554c6c_3_2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0a6d554c6c_3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a6d554c6c_3_2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0a6d554c6c_3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a6d554c6c_3_2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20a6d554c6c_3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a6d554c6c_3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0a6d554c6c_3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20a6d554c6c_3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0a6d554c6c_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20a6d554c6c_3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0a6d554c6c_3_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a6d554c6c_3_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0a6d554c6c_3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0a6d554c6c_3_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20a6d554c6c_3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a6d554c6c_3_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0a6d554c6c_3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a6d554c6c_3_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0a6d554c6c_3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a6d554c6c_3_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0a6d554c6c_3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a6d554c6c_3_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0a6d554c6c_3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pic>
        <p:nvPicPr>
          <p:cNvPr id="18" name="Google Shape;18;p2" descr="Puffy white clouds in deep blue sky" title="Slide Design Picture"/>
          <p:cNvPicPr preferRelativeResize="0"/>
          <p:nvPr/>
        </p:nvPicPr>
        <p:blipFill rotWithShape="1">
          <a:blip r:embed="rId2">
            <a:alphaModFix/>
          </a:blip>
          <a:srcRect/>
          <a:stretch/>
        </p:blipFill>
        <p:spPr>
          <a:xfrm>
            <a:off x="0" y="2057400"/>
            <a:ext cx="1490472" cy="3886200"/>
          </a:xfrm>
          <a:prstGeom prst="rect">
            <a:avLst/>
          </a:prstGeom>
          <a:noFill/>
          <a:ln>
            <a:noFill/>
          </a:ln>
        </p:spPr>
      </p:pic>
      <p:sp>
        <p:nvSpPr>
          <p:cNvPr id="19" name="Google Shape;19;p2"/>
          <p:cNvSpPr/>
          <p:nvPr/>
        </p:nvSpPr>
        <p:spPr>
          <a:xfrm>
            <a:off x="1600200" y="0"/>
            <a:ext cx="5029200" cy="594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0" name="Google Shape;20;p2" descr="Closeup of plant shoot" title="Slide Design Picture"/>
          <p:cNvPicPr preferRelativeResize="0"/>
          <p:nvPr/>
        </p:nvPicPr>
        <p:blipFill rotWithShape="1">
          <a:blip r:embed="rId3">
            <a:alphaModFix/>
          </a:blip>
          <a:srcRect/>
          <a:stretch/>
        </p:blipFill>
        <p:spPr>
          <a:xfrm>
            <a:off x="6739128" y="2057400"/>
            <a:ext cx="2060767" cy="3886200"/>
          </a:xfrm>
          <a:prstGeom prst="rect">
            <a:avLst/>
          </a:prstGeom>
          <a:noFill/>
          <a:ln>
            <a:noFill/>
          </a:ln>
        </p:spPr>
      </p:pic>
      <p:pic>
        <p:nvPicPr>
          <p:cNvPr id="21" name="Google Shape;21;p2" descr="Waves" title="Slide Design Picture"/>
          <p:cNvPicPr preferRelativeResize="0"/>
          <p:nvPr/>
        </p:nvPicPr>
        <p:blipFill rotWithShape="1">
          <a:blip r:embed="rId4">
            <a:alphaModFix/>
          </a:blip>
          <a:srcRect/>
          <a:stretch/>
        </p:blipFill>
        <p:spPr>
          <a:xfrm>
            <a:off x="8909623" y="2057400"/>
            <a:ext cx="3282696" cy="3886200"/>
          </a:xfrm>
          <a:prstGeom prst="rect">
            <a:avLst/>
          </a:prstGeom>
          <a:noFill/>
          <a:ln>
            <a:noFill/>
          </a:ln>
        </p:spPr>
      </p:pic>
      <p:sp>
        <p:nvSpPr>
          <p:cNvPr id="22" name="Google Shape;22;p2"/>
          <p:cNvSpPr txBox="1">
            <a:spLocks noGrp="1"/>
          </p:cNvSpPr>
          <p:nvPr>
            <p:ph type="ctrTitle"/>
          </p:nvPr>
        </p:nvSpPr>
        <p:spPr>
          <a:xfrm>
            <a:off x="1751777" y="3019706"/>
            <a:ext cx="484632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Corbe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751777" y="5381894"/>
            <a:ext cx="4846320" cy="44805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20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400"/>
              </a:spcBef>
              <a:spcAft>
                <a:spcPts val="0"/>
              </a:spcAft>
              <a:buClr>
                <a:schemeClr val="dk1"/>
              </a:buClr>
              <a:buSzPts val="1600"/>
              <a:buNone/>
              <a:defRPr sz="1600"/>
            </a:lvl6pPr>
            <a:lvl7pPr lvl="6" algn="ctr">
              <a:lnSpc>
                <a:spcPct val="90000"/>
              </a:lnSpc>
              <a:spcBef>
                <a:spcPts val="400"/>
              </a:spcBef>
              <a:spcAft>
                <a:spcPts val="0"/>
              </a:spcAft>
              <a:buClr>
                <a:schemeClr val="dk1"/>
              </a:buClr>
              <a:buSzPts val="1600"/>
              <a:buNone/>
              <a:defRPr sz="1600"/>
            </a:lvl7pPr>
            <a:lvl8pPr lvl="7" algn="ctr">
              <a:lnSpc>
                <a:spcPct val="90000"/>
              </a:lnSpc>
              <a:spcBef>
                <a:spcPts val="400"/>
              </a:spcBef>
              <a:spcAft>
                <a:spcPts val="0"/>
              </a:spcAft>
              <a:buClr>
                <a:schemeClr val="dk1"/>
              </a:buClr>
              <a:buSzPts val="1600"/>
              <a:buNone/>
              <a:defRPr sz="1600"/>
            </a:lvl8pPr>
            <a:lvl9pPr lvl="8" algn="ctr">
              <a:lnSpc>
                <a:spcPct val="90000"/>
              </a:lnSpc>
              <a:spcBef>
                <a:spcPts val="4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16"/>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6626680" y="919616"/>
            <a:ext cx="4155622" cy="253288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7"/>
          <p:cNvSpPr>
            <a:spLocks noGrp="1"/>
          </p:cNvSpPr>
          <p:nvPr>
            <p:ph type="pic" idx="2"/>
          </p:nvPr>
        </p:nvSpPr>
        <p:spPr>
          <a:xfrm>
            <a:off x="0" y="915923"/>
            <a:ext cx="6626677" cy="5065776"/>
          </a:xfrm>
          <a:prstGeom prst="rect">
            <a:avLst/>
          </a:prstGeom>
          <a:noFill/>
          <a:ln>
            <a:noFill/>
          </a:ln>
        </p:spPr>
      </p:sp>
      <p:sp>
        <p:nvSpPr>
          <p:cNvPr id="115" name="Google Shape;115;p17"/>
          <p:cNvSpPr txBox="1">
            <a:spLocks noGrp="1"/>
          </p:cNvSpPr>
          <p:nvPr>
            <p:ph type="body" idx="1"/>
          </p:nvPr>
        </p:nvSpPr>
        <p:spPr>
          <a:xfrm>
            <a:off x="6626680" y="3446397"/>
            <a:ext cx="4155622" cy="253530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Clr>
                <a:schemeClr val="dk1"/>
              </a:buClr>
              <a:buSzPts val="1800"/>
              <a:buNone/>
              <a:defRPr sz="18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400"/>
              </a:spcBef>
              <a:spcAft>
                <a:spcPts val="0"/>
              </a:spcAft>
              <a:buClr>
                <a:schemeClr val="dk1"/>
              </a:buClr>
              <a:buSzPts val="1000"/>
              <a:buNone/>
              <a:defRPr sz="1000"/>
            </a:lvl6pPr>
            <a:lvl7pPr marL="3200400" lvl="6" indent="-228600" algn="l">
              <a:lnSpc>
                <a:spcPct val="90000"/>
              </a:lnSpc>
              <a:spcBef>
                <a:spcPts val="400"/>
              </a:spcBef>
              <a:spcAft>
                <a:spcPts val="0"/>
              </a:spcAft>
              <a:buClr>
                <a:schemeClr val="dk1"/>
              </a:buClr>
              <a:buSzPts val="1000"/>
              <a:buNone/>
              <a:defRPr sz="1000"/>
            </a:lvl7pPr>
            <a:lvl8pPr marL="3657600" lvl="7" indent="-228600" algn="l">
              <a:lnSpc>
                <a:spcPct val="90000"/>
              </a:lnSpc>
              <a:spcBef>
                <a:spcPts val="400"/>
              </a:spcBef>
              <a:spcAft>
                <a:spcPts val="0"/>
              </a:spcAft>
              <a:buClr>
                <a:schemeClr val="dk1"/>
              </a:buClr>
              <a:buSzPts val="1000"/>
              <a:buNone/>
              <a:defRPr sz="1000"/>
            </a:lvl8pPr>
            <a:lvl9pPr marL="4114800" lvl="8" indent="-228600" algn="l">
              <a:lnSpc>
                <a:spcPct val="90000"/>
              </a:lnSpc>
              <a:spcBef>
                <a:spcPts val="400"/>
              </a:spcBef>
              <a:spcAft>
                <a:spcPts val="0"/>
              </a:spcAft>
              <a:buClr>
                <a:schemeClr val="dk1"/>
              </a:buClr>
              <a:buSzPts val="1000"/>
              <a:buNone/>
              <a:defRPr sz="1000"/>
            </a:lvl9pPr>
          </a:lstStyle>
          <a:p>
            <a:endParaRPr/>
          </a:p>
        </p:txBody>
      </p:sp>
      <p:sp>
        <p:nvSpPr>
          <p:cNvPr id="116" name="Google Shape;116;p17"/>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7"/>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9"/>
        <p:cNvGrpSpPr/>
        <p:nvPr/>
      </p:nvGrpSpPr>
      <p:grpSpPr>
        <a:xfrm>
          <a:off x="0" y="0"/>
          <a:ext cx="0" cy="0"/>
          <a:chOff x="0" y="0"/>
          <a:chExt cx="0" cy="0"/>
        </a:xfrm>
      </p:grpSpPr>
      <p:sp>
        <p:nvSpPr>
          <p:cNvPr id="120" name="Google Shape;120;p18"/>
          <p:cNvSpPr/>
          <p:nvPr/>
        </p:nvSpPr>
        <p:spPr>
          <a:xfrm>
            <a:off x="1600199" y="2059146"/>
            <a:ext cx="7199696" cy="388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21" name="Google Shape;121;p18"/>
          <p:cNvSpPr txBox="1">
            <a:spLocks noGrp="1"/>
          </p:cNvSpPr>
          <p:nvPr>
            <p:ph type="title"/>
          </p:nvPr>
        </p:nvSpPr>
        <p:spPr>
          <a:xfrm>
            <a:off x="1751777" y="2263913"/>
            <a:ext cx="6949440" cy="314339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6000"/>
              <a:buFont typeface="Corbe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8"/>
          <p:cNvSpPr txBox="1">
            <a:spLocks noGrp="1"/>
          </p:cNvSpPr>
          <p:nvPr>
            <p:ph type="body" idx="1"/>
          </p:nvPr>
        </p:nvSpPr>
        <p:spPr>
          <a:xfrm>
            <a:off x="1751777" y="5381893"/>
            <a:ext cx="6949440" cy="44952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2400"/>
              <a:buNone/>
              <a:defRPr sz="2400">
                <a:solidFill>
                  <a:schemeClr val="lt1"/>
                </a:solidFill>
              </a:defRPr>
            </a:lvl1pPr>
            <a:lvl2pPr marL="914400" lvl="1" indent="-228600" algn="l">
              <a:lnSpc>
                <a:spcPct val="90000"/>
              </a:lnSpc>
              <a:spcBef>
                <a:spcPts val="400"/>
              </a:spcBef>
              <a:spcAft>
                <a:spcPts val="0"/>
              </a:spcAft>
              <a:buClr>
                <a:schemeClr val="dk1"/>
              </a:buClr>
              <a:buSzPts val="2000"/>
              <a:buNone/>
              <a:defRPr sz="2000"/>
            </a:lvl2pPr>
            <a:lvl3pPr marL="1371600" lvl="2" indent="-228600" algn="l">
              <a:lnSpc>
                <a:spcPct val="90000"/>
              </a:lnSpc>
              <a:spcBef>
                <a:spcPts val="400"/>
              </a:spcBef>
              <a:spcAft>
                <a:spcPts val="0"/>
              </a:spcAft>
              <a:buClr>
                <a:schemeClr val="dk1"/>
              </a:buClr>
              <a:buSzPts val="1800"/>
              <a:buNone/>
              <a:defRPr sz="1800"/>
            </a:lvl3pPr>
            <a:lvl4pPr marL="1828800" lvl="3" indent="-228600" algn="l">
              <a:lnSpc>
                <a:spcPct val="90000"/>
              </a:lnSpc>
              <a:spcBef>
                <a:spcPts val="400"/>
              </a:spcBef>
              <a:spcAft>
                <a:spcPts val="0"/>
              </a:spcAft>
              <a:buClr>
                <a:schemeClr val="dk1"/>
              </a:buClr>
              <a:buSzPts val="1600"/>
              <a:buNone/>
              <a:defRPr sz="1600"/>
            </a:lvl4pPr>
            <a:lvl5pPr marL="2286000" lvl="4" indent="-228600" algn="l">
              <a:lnSpc>
                <a:spcPct val="90000"/>
              </a:lnSpc>
              <a:spcBef>
                <a:spcPts val="400"/>
              </a:spcBef>
              <a:spcAft>
                <a:spcPts val="0"/>
              </a:spcAft>
              <a:buClr>
                <a:schemeClr val="dk1"/>
              </a:buClr>
              <a:buSzPts val="1600"/>
              <a:buNone/>
              <a:defRPr sz="1600"/>
            </a:lvl5pPr>
            <a:lvl6pPr marL="2743200" lvl="5" indent="-228600" algn="l">
              <a:lnSpc>
                <a:spcPct val="90000"/>
              </a:lnSpc>
              <a:spcBef>
                <a:spcPts val="400"/>
              </a:spcBef>
              <a:spcAft>
                <a:spcPts val="0"/>
              </a:spcAft>
              <a:buClr>
                <a:schemeClr val="dk1"/>
              </a:buClr>
              <a:buSzPts val="1600"/>
              <a:buNone/>
              <a:defRPr sz="1600"/>
            </a:lvl6pPr>
            <a:lvl7pPr marL="3200400" lvl="6" indent="-228600" algn="l">
              <a:lnSpc>
                <a:spcPct val="90000"/>
              </a:lnSpc>
              <a:spcBef>
                <a:spcPts val="400"/>
              </a:spcBef>
              <a:spcAft>
                <a:spcPts val="0"/>
              </a:spcAft>
              <a:buClr>
                <a:schemeClr val="dk1"/>
              </a:buClr>
              <a:buSzPts val="1600"/>
              <a:buNone/>
              <a:defRPr sz="1600"/>
            </a:lvl7pPr>
            <a:lvl8pPr marL="3657600" lvl="7" indent="-228600" algn="l">
              <a:lnSpc>
                <a:spcPct val="90000"/>
              </a:lnSpc>
              <a:spcBef>
                <a:spcPts val="400"/>
              </a:spcBef>
              <a:spcAft>
                <a:spcPts val="0"/>
              </a:spcAft>
              <a:buClr>
                <a:schemeClr val="dk1"/>
              </a:buClr>
              <a:buSzPts val="1600"/>
              <a:buNone/>
              <a:defRPr sz="1600"/>
            </a:lvl8pPr>
            <a:lvl9pPr marL="4114800" lvl="8" indent="-228600" algn="l">
              <a:lnSpc>
                <a:spcPct val="90000"/>
              </a:lnSpc>
              <a:spcBef>
                <a:spcPts val="400"/>
              </a:spcBef>
              <a:spcAft>
                <a:spcPts val="0"/>
              </a:spcAft>
              <a:buClr>
                <a:schemeClr val="dk1"/>
              </a:buClr>
              <a:buSzPts val="1600"/>
              <a:buNone/>
              <a:defRPr sz="1600"/>
            </a:lvl9pPr>
          </a:lstStyle>
          <a:p>
            <a:endParaRPr/>
          </a:p>
        </p:txBody>
      </p:sp>
      <p:pic>
        <p:nvPicPr>
          <p:cNvPr id="123" name="Google Shape;123;p18" descr="Waves" title="Slide Design Picture"/>
          <p:cNvPicPr preferRelativeResize="0"/>
          <p:nvPr/>
        </p:nvPicPr>
        <p:blipFill rotWithShape="1">
          <a:blip r:embed="rId2">
            <a:alphaModFix/>
          </a:blip>
          <a:srcRect/>
          <a:stretch/>
        </p:blipFill>
        <p:spPr>
          <a:xfrm>
            <a:off x="8909623" y="2059146"/>
            <a:ext cx="3282696" cy="3886200"/>
          </a:xfrm>
          <a:prstGeom prst="rect">
            <a:avLst/>
          </a:prstGeom>
          <a:noFill/>
          <a:ln>
            <a:noFill/>
          </a:ln>
        </p:spPr>
      </p:pic>
      <p:pic>
        <p:nvPicPr>
          <p:cNvPr id="124" name="Google Shape;124;p18" descr="Closeup of green plants" title="Slide Design Picture"/>
          <p:cNvPicPr preferRelativeResize="0"/>
          <p:nvPr/>
        </p:nvPicPr>
        <p:blipFill rotWithShape="1">
          <a:blip r:embed="rId3">
            <a:alphaModFix/>
          </a:blip>
          <a:srcRect/>
          <a:stretch/>
        </p:blipFill>
        <p:spPr>
          <a:xfrm>
            <a:off x="0" y="2059146"/>
            <a:ext cx="1490472"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9"/>
          <p:cNvSpPr txBox="1">
            <a:spLocks noGrp="1"/>
          </p:cNvSpPr>
          <p:nvPr>
            <p:ph type="body" idx="1"/>
          </p:nvPr>
        </p:nvSpPr>
        <p:spPr>
          <a:xfrm>
            <a:off x="1409700" y="1556281"/>
            <a:ext cx="4610099" cy="4620682"/>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128" name="Google Shape;128;p19"/>
          <p:cNvSpPr txBox="1">
            <a:spLocks noGrp="1"/>
          </p:cNvSpPr>
          <p:nvPr>
            <p:ph type="body" idx="2"/>
          </p:nvPr>
        </p:nvSpPr>
        <p:spPr>
          <a:xfrm>
            <a:off x="6172200" y="1556281"/>
            <a:ext cx="4609775" cy="4620682"/>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129" name="Google Shape;129;p19"/>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9"/>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9"/>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20"/>
          <p:cNvSpPr txBox="1">
            <a:spLocks noGrp="1"/>
          </p:cNvSpPr>
          <p:nvPr>
            <p:ph type="body" idx="1"/>
          </p:nvPr>
        </p:nvSpPr>
        <p:spPr>
          <a:xfrm>
            <a:off x="1409699" y="1554480"/>
            <a:ext cx="460857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0"/>
              </a:spcBef>
              <a:spcAft>
                <a:spcPts val="0"/>
              </a:spcAft>
              <a:buClr>
                <a:schemeClr val="dk1"/>
              </a:buClr>
              <a:buSzPts val="2200"/>
              <a:buNone/>
              <a:defRPr sz="22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135" name="Google Shape;135;p20"/>
          <p:cNvSpPr txBox="1">
            <a:spLocks noGrp="1"/>
          </p:cNvSpPr>
          <p:nvPr>
            <p:ph type="body" idx="2"/>
          </p:nvPr>
        </p:nvSpPr>
        <p:spPr>
          <a:xfrm>
            <a:off x="1409699" y="2378392"/>
            <a:ext cx="4608576" cy="3811271"/>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136" name="Google Shape;136;p20"/>
          <p:cNvSpPr txBox="1">
            <a:spLocks noGrp="1"/>
          </p:cNvSpPr>
          <p:nvPr>
            <p:ph type="body" idx="3"/>
          </p:nvPr>
        </p:nvSpPr>
        <p:spPr>
          <a:xfrm>
            <a:off x="6172200" y="1554480"/>
            <a:ext cx="46101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0"/>
              </a:spcBef>
              <a:spcAft>
                <a:spcPts val="0"/>
              </a:spcAft>
              <a:buClr>
                <a:schemeClr val="dk1"/>
              </a:buClr>
              <a:buSzPts val="2200"/>
              <a:buNone/>
              <a:defRPr sz="22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137" name="Google Shape;137;p20"/>
          <p:cNvSpPr txBox="1">
            <a:spLocks noGrp="1"/>
          </p:cNvSpPr>
          <p:nvPr>
            <p:ph type="body" idx="4"/>
          </p:nvPr>
        </p:nvSpPr>
        <p:spPr>
          <a:xfrm>
            <a:off x="6172200" y="2378392"/>
            <a:ext cx="4610100" cy="3811271"/>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138" name="Google Shape;138;p20"/>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0"/>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0"/>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1"/>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1"/>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6626679" y="919616"/>
            <a:ext cx="4155622" cy="253288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2"/>
          <p:cNvSpPr txBox="1">
            <a:spLocks noGrp="1"/>
          </p:cNvSpPr>
          <p:nvPr>
            <p:ph type="body" idx="1"/>
          </p:nvPr>
        </p:nvSpPr>
        <p:spPr>
          <a:xfrm>
            <a:off x="1409699" y="915923"/>
            <a:ext cx="5216979" cy="506577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149" name="Google Shape;149;p22"/>
          <p:cNvSpPr txBox="1">
            <a:spLocks noGrp="1"/>
          </p:cNvSpPr>
          <p:nvPr>
            <p:ph type="body" idx="2"/>
          </p:nvPr>
        </p:nvSpPr>
        <p:spPr>
          <a:xfrm>
            <a:off x="6626679" y="3446396"/>
            <a:ext cx="4155622" cy="25353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Clr>
                <a:schemeClr val="dk1"/>
              </a:buClr>
              <a:buSzPts val="1800"/>
              <a:buNone/>
              <a:defRPr sz="18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400"/>
              </a:spcBef>
              <a:spcAft>
                <a:spcPts val="0"/>
              </a:spcAft>
              <a:buClr>
                <a:schemeClr val="dk1"/>
              </a:buClr>
              <a:buSzPts val="1000"/>
              <a:buNone/>
              <a:defRPr sz="1000"/>
            </a:lvl6pPr>
            <a:lvl7pPr marL="3200400" lvl="6" indent="-228600" algn="l">
              <a:lnSpc>
                <a:spcPct val="90000"/>
              </a:lnSpc>
              <a:spcBef>
                <a:spcPts val="400"/>
              </a:spcBef>
              <a:spcAft>
                <a:spcPts val="0"/>
              </a:spcAft>
              <a:buClr>
                <a:schemeClr val="dk1"/>
              </a:buClr>
              <a:buSzPts val="1000"/>
              <a:buNone/>
              <a:defRPr sz="1000"/>
            </a:lvl7pPr>
            <a:lvl8pPr marL="3657600" lvl="7" indent="-228600" algn="l">
              <a:lnSpc>
                <a:spcPct val="90000"/>
              </a:lnSpc>
              <a:spcBef>
                <a:spcPts val="400"/>
              </a:spcBef>
              <a:spcAft>
                <a:spcPts val="0"/>
              </a:spcAft>
              <a:buClr>
                <a:schemeClr val="dk1"/>
              </a:buClr>
              <a:buSzPts val="1000"/>
              <a:buNone/>
              <a:defRPr sz="1000"/>
            </a:lvl8pPr>
            <a:lvl9pPr marL="4114800" lvl="8" indent="-228600" algn="l">
              <a:lnSpc>
                <a:spcPct val="90000"/>
              </a:lnSpc>
              <a:spcBef>
                <a:spcPts val="400"/>
              </a:spcBef>
              <a:spcAft>
                <a:spcPts val="0"/>
              </a:spcAft>
              <a:buClr>
                <a:schemeClr val="dk1"/>
              </a:buClr>
              <a:buSzPts val="1000"/>
              <a:buNone/>
              <a:defRPr sz="1000"/>
            </a:lvl9pPr>
          </a:lstStyle>
          <a:p>
            <a:endParaRPr/>
          </a:p>
        </p:txBody>
      </p:sp>
      <p:sp>
        <p:nvSpPr>
          <p:cNvPr id="150" name="Google Shape;150;p22"/>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2"/>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2"/>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3"/>
          <p:cNvSpPr txBox="1">
            <a:spLocks noGrp="1"/>
          </p:cNvSpPr>
          <p:nvPr>
            <p:ph type="body" idx="1"/>
          </p:nvPr>
        </p:nvSpPr>
        <p:spPr>
          <a:xfrm rot="5400000">
            <a:off x="3785660" y="-809632"/>
            <a:ext cx="4620682" cy="937194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100"/>
              </a:spcBef>
              <a:spcAft>
                <a:spcPts val="0"/>
              </a:spcAft>
              <a:buClr>
                <a:schemeClr val="dk1"/>
              </a:buClr>
              <a:buSzPts val="18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400"/>
              </a:spcBef>
              <a:spcAft>
                <a:spcPts val="0"/>
              </a:spcAft>
              <a:buClr>
                <a:schemeClr val="dk1"/>
              </a:buClr>
              <a:buSzPts val="1800"/>
              <a:buChar char="•"/>
              <a:defRPr/>
            </a:lvl6pPr>
            <a:lvl7pPr marL="3200400" lvl="6" indent="-342900" algn="l">
              <a:lnSpc>
                <a:spcPct val="90000"/>
              </a:lnSpc>
              <a:spcBef>
                <a:spcPts val="400"/>
              </a:spcBef>
              <a:spcAft>
                <a:spcPts val="0"/>
              </a:spcAft>
              <a:buClr>
                <a:schemeClr val="dk1"/>
              </a:buClr>
              <a:buSzPts val="1800"/>
              <a:buChar char="•"/>
              <a:defRPr/>
            </a:lvl7pPr>
            <a:lvl8pPr marL="3657600" lvl="7" indent="-342900" algn="l">
              <a:lnSpc>
                <a:spcPct val="90000"/>
              </a:lnSpc>
              <a:spcBef>
                <a:spcPts val="400"/>
              </a:spcBef>
              <a:spcAft>
                <a:spcPts val="0"/>
              </a:spcAft>
              <a:buClr>
                <a:schemeClr val="dk1"/>
              </a:buClr>
              <a:buSzPts val="1800"/>
              <a:buChar char="•"/>
              <a:defRPr/>
            </a:lvl8pPr>
            <a:lvl9pPr marL="4114800" lvl="8" indent="-342900" algn="l">
              <a:lnSpc>
                <a:spcPct val="90000"/>
              </a:lnSpc>
              <a:spcBef>
                <a:spcPts val="400"/>
              </a:spcBef>
              <a:spcAft>
                <a:spcPts val="0"/>
              </a:spcAft>
              <a:buClr>
                <a:schemeClr val="dk1"/>
              </a:buClr>
              <a:buSzPts val="1800"/>
              <a:buChar char="•"/>
              <a:defRPr/>
            </a:lvl9pPr>
          </a:lstStyle>
          <a:p>
            <a:endParaRPr/>
          </a:p>
        </p:txBody>
      </p:sp>
      <p:sp>
        <p:nvSpPr>
          <p:cNvPr id="156" name="Google Shape;156;p23"/>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3"/>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3"/>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rot="5400000">
            <a:off x="6760369" y="2155032"/>
            <a:ext cx="5986463"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4"/>
          <p:cNvSpPr txBox="1">
            <a:spLocks noGrp="1"/>
          </p:cNvSpPr>
          <p:nvPr>
            <p:ph type="body" idx="1"/>
          </p:nvPr>
        </p:nvSpPr>
        <p:spPr>
          <a:xfrm rot="5400000">
            <a:off x="1712119" y="-683419"/>
            <a:ext cx="5986463"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100"/>
              </a:spcBef>
              <a:spcAft>
                <a:spcPts val="0"/>
              </a:spcAft>
              <a:buClr>
                <a:schemeClr val="dk1"/>
              </a:buClr>
              <a:buSzPts val="18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400"/>
              </a:spcBef>
              <a:spcAft>
                <a:spcPts val="0"/>
              </a:spcAft>
              <a:buClr>
                <a:schemeClr val="dk1"/>
              </a:buClr>
              <a:buSzPts val="1800"/>
              <a:buChar char="•"/>
              <a:defRPr/>
            </a:lvl6pPr>
            <a:lvl7pPr marL="3200400" lvl="6" indent="-342900" algn="l">
              <a:lnSpc>
                <a:spcPct val="90000"/>
              </a:lnSpc>
              <a:spcBef>
                <a:spcPts val="400"/>
              </a:spcBef>
              <a:spcAft>
                <a:spcPts val="0"/>
              </a:spcAft>
              <a:buClr>
                <a:schemeClr val="dk1"/>
              </a:buClr>
              <a:buSzPts val="1800"/>
              <a:buChar char="•"/>
              <a:defRPr/>
            </a:lvl7pPr>
            <a:lvl8pPr marL="3657600" lvl="7" indent="-342900" algn="l">
              <a:lnSpc>
                <a:spcPct val="90000"/>
              </a:lnSpc>
              <a:spcBef>
                <a:spcPts val="400"/>
              </a:spcBef>
              <a:spcAft>
                <a:spcPts val="0"/>
              </a:spcAft>
              <a:buClr>
                <a:schemeClr val="dk1"/>
              </a:buClr>
              <a:buSzPts val="1800"/>
              <a:buChar char="•"/>
              <a:defRPr/>
            </a:lvl8pPr>
            <a:lvl9pPr marL="4114800" lvl="8" indent="-342900" algn="l">
              <a:lnSpc>
                <a:spcPct val="90000"/>
              </a:lnSpc>
              <a:spcBef>
                <a:spcPts val="400"/>
              </a:spcBef>
              <a:spcAft>
                <a:spcPts val="0"/>
              </a:spcAft>
              <a:buClr>
                <a:schemeClr val="dk1"/>
              </a:buClr>
              <a:buSzPts val="1800"/>
              <a:buChar char="•"/>
              <a:defRPr/>
            </a:lvl9pPr>
          </a:lstStyle>
          <a:p>
            <a:endParaRPr/>
          </a:p>
        </p:txBody>
      </p:sp>
      <p:sp>
        <p:nvSpPr>
          <p:cNvPr id="162" name="Google Shape;162;p24"/>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4"/>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4"/>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1"/>
        <p:cNvGrpSpPr/>
        <p:nvPr/>
      </p:nvGrpSpPr>
      <p:grpSpPr>
        <a:xfrm>
          <a:off x="0" y="0"/>
          <a:ext cx="0" cy="0"/>
          <a:chOff x="0" y="0"/>
          <a:chExt cx="0" cy="0"/>
        </a:xfrm>
      </p:grpSpPr>
      <p:sp>
        <p:nvSpPr>
          <p:cNvPr id="42" name="Google Shape;42;p6"/>
          <p:cNvSpPr/>
          <p:nvPr/>
        </p:nvSpPr>
        <p:spPr>
          <a:xfrm>
            <a:off x="1600199" y="2059146"/>
            <a:ext cx="7199696" cy="388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3" name="Google Shape;43;p6"/>
          <p:cNvSpPr txBox="1">
            <a:spLocks noGrp="1"/>
          </p:cNvSpPr>
          <p:nvPr>
            <p:ph type="title"/>
          </p:nvPr>
        </p:nvSpPr>
        <p:spPr>
          <a:xfrm>
            <a:off x="1751777" y="2263913"/>
            <a:ext cx="6949440" cy="314339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6000"/>
              <a:buFont typeface="Corbe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751777" y="5381893"/>
            <a:ext cx="6949440" cy="44952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1"/>
              </a:buClr>
              <a:buSzPts val="2400"/>
              <a:buNone/>
              <a:defRPr sz="2400">
                <a:solidFill>
                  <a:schemeClr val="lt1"/>
                </a:solidFill>
              </a:defRPr>
            </a:lvl1pPr>
            <a:lvl2pPr marL="914400" lvl="1" indent="-228600" algn="l">
              <a:lnSpc>
                <a:spcPct val="90000"/>
              </a:lnSpc>
              <a:spcBef>
                <a:spcPts val="400"/>
              </a:spcBef>
              <a:spcAft>
                <a:spcPts val="0"/>
              </a:spcAft>
              <a:buClr>
                <a:schemeClr val="dk1"/>
              </a:buClr>
              <a:buSzPts val="2000"/>
              <a:buNone/>
              <a:defRPr sz="2000"/>
            </a:lvl2pPr>
            <a:lvl3pPr marL="1371600" lvl="2" indent="-228600" algn="l">
              <a:lnSpc>
                <a:spcPct val="90000"/>
              </a:lnSpc>
              <a:spcBef>
                <a:spcPts val="400"/>
              </a:spcBef>
              <a:spcAft>
                <a:spcPts val="0"/>
              </a:spcAft>
              <a:buClr>
                <a:schemeClr val="dk1"/>
              </a:buClr>
              <a:buSzPts val="1800"/>
              <a:buNone/>
              <a:defRPr sz="1800"/>
            </a:lvl3pPr>
            <a:lvl4pPr marL="1828800" lvl="3" indent="-228600" algn="l">
              <a:lnSpc>
                <a:spcPct val="90000"/>
              </a:lnSpc>
              <a:spcBef>
                <a:spcPts val="400"/>
              </a:spcBef>
              <a:spcAft>
                <a:spcPts val="0"/>
              </a:spcAft>
              <a:buClr>
                <a:schemeClr val="dk1"/>
              </a:buClr>
              <a:buSzPts val="1600"/>
              <a:buNone/>
              <a:defRPr sz="1600"/>
            </a:lvl4pPr>
            <a:lvl5pPr marL="2286000" lvl="4" indent="-228600" algn="l">
              <a:lnSpc>
                <a:spcPct val="90000"/>
              </a:lnSpc>
              <a:spcBef>
                <a:spcPts val="400"/>
              </a:spcBef>
              <a:spcAft>
                <a:spcPts val="0"/>
              </a:spcAft>
              <a:buClr>
                <a:schemeClr val="dk1"/>
              </a:buClr>
              <a:buSzPts val="1600"/>
              <a:buNone/>
              <a:defRPr sz="1600"/>
            </a:lvl5pPr>
            <a:lvl6pPr marL="2743200" lvl="5" indent="-228600" algn="l">
              <a:lnSpc>
                <a:spcPct val="90000"/>
              </a:lnSpc>
              <a:spcBef>
                <a:spcPts val="400"/>
              </a:spcBef>
              <a:spcAft>
                <a:spcPts val="0"/>
              </a:spcAft>
              <a:buClr>
                <a:schemeClr val="dk1"/>
              </a:buClr>
              <a:buSzPts val="1600"/>
              <a:buNone/>
              <a:defRPr sz="1600"/>
            </a:lvl6pPr>
            <a:lvl7pPr marL="3200400" lvl="6" indent="-228600" algn="l">
              <a:lnSpc>
                <a:spcPct val="90000"/>
              </a:lnSpc>
              <a:spcBef>
                <a:spcPts val="400"/>
              </a:spcBef>
              <a:spcAft>
                <a:spcPts val="0"/>
              </a:spcAft>
              <a:buClr>
                <a:schemeClr val="dk1"/>
              </a:buClr>
              <a:buSzPts val="1600"/>
              <a:buNone/>
              <a:defRPr sz="1600"/>
            </a:lvl7pPr>
            <a:lvl8pPr marL="3657600" lvl="7" indent="-228600" algn="l">
              <a:lnSpc>
                <a:spcPct val="90000"/>
              </a:lnSpc>
              <a:spcBef>
                <a:spcPts val="400"/>
              </a:spcBef>
              <a:spcAft>
                <a:spcPts val="0"/>
              </a:spcAft>
              <a:buClr>
                <a:schemeClr val="dk1"/>
              </a:buClr>
              <a:buSzPts val="1600"/>
              <a:buNone/>
              <a:defRPr sz="1600"/>
            </a:lvl8pPr>
            <a:lvl9pPr marL="4114800" lvl="8" indent="-228600" algn="l">
              <a:lnSpc>
                <a:spcPct val="90000"/>
              </a:lnSpc>
              <a:spcBef>
                <a:spcPts val="400"/>
              </a:spcBef>
              <a:spcAft>
                <a:spcPts val="0"/>
              </a:spcAft>
              <a:buClr>
                <a:schemeClr val="dk1"/>
              </a:buClr>
              <a:buSzPts val="1600"/>
              <a:buNone/>
              <a:defRPr sz="1600"/>
            </a:lvl9pPr>
          </a:lstStyle>
          <a:p>
            <a:endParaRPr/>
          </a:p>
        </p:txBody>
      </p:sp>
      <p:pic>
        <p:nvPicPr>
          <p:cNvPr id="45" name="Google Shape;45;p6" descr="Waves" title="Slide Design Picture"/>
          <p:cNvPicPr preferRelativeResize="0"/>
          <p:nvPr/>
        </p:nvPicPr>
        <p:blipFill rotWithShape="1">
          <a:blip r:embed="rId2">
            <a:alphaModFix/>
          </a:blip>
          <a:srcRect/>
          <a:stretch/>
        </p:blipFill>
        <p:spPr>
          <a:xfrm>
            <a:off x="8909623" y="2059146"/>
            <a:ext cx="3282696" cy="3886200"/>
          </a:xfrm>
          <a:prstGeom prst="rect">
            <a:avLst/>
          </a:prstGeom>
          <a:noFill/>
          <a:ln>
            <a:noFill/>
          </a:ln>
        </p:spPr>
      </p:pic>
      <p:pic>
        <p:nvPicPr>
          <p:cNvPr id="46" name="Google Shape;46;p6" descr="Closeup of green plants" title="Slide Design Picture"/>
          <p:cNvPicPr preferRelativeResize="0"/>
          <p:nvPr/>
        </p:nvPicPr>
        <p:blipFill rotWithShape="1">
          <a:blip r:embed="rId3">
            <a:alphaModFix/>
          </a:blip>
          <a:srcRect/>
          <a:stretch/>
        </p:blipFill>
        <p:spPr>
          <a:xfrm>
            <a:off x="0" y="2059146"/>
            <a:ext cx="1490472"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1409700" y="1556281"/>
            <a:ext cx="4610099" cy="4620682"/>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50" name="Google Shape;50;p7"/>
          <p:cNvSpPr txBox="1">
            <a:spLocks noGrp="1"/>
          </p:cNvSpPr>
          <p:nvPr>
            <p:ph type="body" idx="2"/>
          </p:nvPr>
        </p:nvSpPr>
        <p:spPr>
          <a:xfrm>
            <a:off x="6172200" y="1556281"/>
            <a:ext cx="4609775" cy="4620682"/>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51" name="Google Shape;51;p7"/>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body" idx="1"/>
          </p:nvPr>
        </p:nvSpPr>
        <p:spPr>
          <a:xfrm>
            <a:off x="1409699" y="1554480"/>
            <a:ext cx="460857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0"/>
              </a:spcBef>
              <a:spcAft>
                <a:spcPts val="0"/>
              </a:spcAft>
              <a:buClr>
                <a:schemeClr val="dk1"/>
              </a:buClr>
              <a:buSzPts val="2200"/>
              <a:buNone/>
              <a:defRPr sz="22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57" name="Google Shape;57;p8"/>
          <p:cNvSpPr txBox="1">
            <a:spLocks noGrp="1"/>
          </p:cNvSpPr>
          <p:nvPr>
            <p:ph type="body" idx="2"/>
          </p:nvPr>
        </p:nvSpPr>
        <p:spPr>
          <a:xfrm>
            <a:off x="1409699" y="2378392"/>
            <a:ext cx="4608576" cy="3811271"/>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58" name="Google Shape;58;p8"/>
          <p:cNvSpPr txBox="1">
            <a:spLocks noGrp="1"/>
          </p:cNvSpPr>
          <p:nvPr>
            <p:ph type="body" idx="3"/>
          </p:nvPr>
        </p:nvSpPr>
        <p:spPr>
          <a:xfrm>
            <a:off x="6172200" y="1554480"/>
            <a:ext cx="46101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0"/>
              </a:spcBef>
              <a:spcAft>
                <a:spcPts val="0"/>
              </a:spcAft>
              <a:buClr>
                <a:schemeClr val="dk1"/>
              </a:buClr>
              <a:buSzPts val="2200"/>
              <a:buNone/>
              <a:defRPr sz="22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59" name="Google Shape;59;p8"/>
          <p:cNvSpPr txBox="1">
            <a:spLocks noGrp="1"/>
          </p:cNvSpPr>
          <p:nvPr>
            <p:ph type="body" idx="4"/>
          </p:nvPr>
        </p:nvSpPr>
        <p:spPr>
          <a:xfrm>
            <a:off x="6172200" y="2378392"/>
            <a:ext cx="4610100" cy="3811271"/>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60" name="Google Shape;60;p8"/>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6626679" y="919616"/>
            <a:ext cx="4155622" cy="253288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1409699" y="915923"/>
            <a:ext cx="5216979" cy="506577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100"/>
              </a:spcBef>
              <a:spcAft>
                <a:spcPts val="0"/>
              </a:spcAft>
              <a:buClr>
                <a:schemeClr val="dk1"/>
              </a:buClr>
              <a:buSzPts val="2200"/>
              <a:buChar char="•"/>
              <a:defRPr sz="2200"/>
            </a:lvl1pPr>
            <a:lvl2pPr marL="914400" lvl="1" indent="-342900" algn="l">
              <a:lnSpc>
                <a:spcPct val="90000"/>
              </a:lnSpc>
              <a:spcBef>
                <a:spcPts val="400"/>
              </a:spcBef>
              <a:spcAft>
                <a:spcPts val="0"/>
              </a:spcAft>
              <a:buClr>
                <a:schemeClr val="dk1"/>
              </a:buClr>
              <a:buSzPts val="1800"/>
              <a:buChar char="•"/>
              <a:defRPr sz="1800"/>
            </a:lvl2pPr>
            <a:lvl3pPr marL="1371600" lvl="2" indent="-330200" algn="l">
              <a:lnSpc>
                <a:spcPct val="90000"/>
              </a:lnSpc>
              <a:spcBef>
                <a:spcPts val="400"/>
              </a:spcBef>
              <a:spcAft>
                <a:spcPts val="0"/>
              </a:spcAft>
              <a:buClr>
                <a:schemeClr val="dk1"/>
              </a:buClr>
              <a:buSzPts val="1600"/>
              <a:buChar char="•"/>
              <a:defRPr sz="1600"/>
            </a:lvl3pPr>
            <a:lvl4pPr marL="1828800" lvl="3" indent="-330200" algn="l">
              <a:lnSpc>
                <a:spcPct val="90000"/>
              </a:lnSpc>
              <a:spcBef>
                <a:spcPts val="400"/>
              </a:spcBef>
              <a:spcAft>
                <a:spcPts val="0"/>
              </a:spcAft>
              <a:buClr>
                <a:schemeClr val="dk1"/>
              </a:buClr>
              <a:buSzPts val="1600"/>
              <a:buChar char="•"/>
              <a:defRPr sz="1600"/>
            </a:lvl4pPr>
            <a:lvl5pPr marL="2286000" lvl="4" indent="-330200" algn="l">
              <a:lnSpc>
                <a:spcPct val="90000"/>
              </a:lnSpc>
              <a:spcBef>
                <a:spcPts val="400"/>
              </a:spcBef>
              <a:spcAft>
                <a:spcPts val="0"/>
              </a:spcAft>
              <a:buClr>
                <a:schemeClr val="dk1"/>
              </a:buClr>
              <a:buSzPts val="1600"/>
              <a:buChar char="•"/>
              <a:defRPr sz="16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71" name="Google Shape;71;p10"/>
          <p:cNvSpPr txBox="1">
            <a:spLocks noGrp="1"/>
          </p:cNvSpPr>
          <p:nvPr>
            <p:ph type="body" idx="2"/>
          </p:nvPr>
        </p:nvSpPr>
        <p:spPr>
          <a:xfrm>
            <a:off x="6626679" y="3446396"/>
            <a:ext cx="4155622" cy="25353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Clr>
                <a:schemeClr val="dk1"/>
              </a:buClr>
              <a:buSzPts val="1800"/>
              <a:buNone/>
              <a:defRPr sz="18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400"/>
              </a:spcBef>
              <a:spcAft>
                <a:spcPts val="0"/>
              </a:spcAft>
              <a:buClr>
                <a:schemeClr val="dk1"/>
              </a:buClr>
              <a:buSzPts val="1000"/>
              <a:buNone/>
              <a:defRPr sz="1000"/>
            </a:lvl6pPr>
            <a:lvl7pPr marL="3200400" lvl="6" indent="-228600" algn="l">
              <a:lnSpc>
                <a:spcPct val="90000"/>
              </a:lnSpc>
              <a:spcBef>
                <a:spcPts val="400"/>
              </a:spcBef>
              <a:spcAft>
                <a:spcPts val="0"/>
              </a:spcAft>
              <a:buClr>
                <a:schemeClr val="dk1"/>
              </a:buClr>
              <a:buSzPts val="1000"/>
              <a:buNone/>
              <a:defRPr sz="1000"/>
            </a:lvl7pPr>
            <a:lvl8pPr marL="3657600" lvl="7" indent="-228600" algn="l">
              <a:lnSpc>
                <a:spcPct val="90000"/>
              </a:lnSpc>
              <a:spcBef>
                <a:spcPts val="400"/>
              </a:spcBef>
              <a:spcAft>
                <a:spcPts val="0"/>
              </a:spcAft>
              <a:buClr>
                <a:schemeClr val="dk1"/>
              </a:buClr>
              <a:buSzPts val="1000"/>
              <a:buNone/>
              <a:defRPr sz="1000"/>
            </a:lvl8pPr>
            <a:lvl9pPr marL="4114800" lvl="8" indent="-228600" algn="l">
              <a:lnSpc>
                <a:spcPct val="90000"/>
              </a:lnSpc>
              <a:spcBef>
                <a:spcPts val="4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785660" y="-809632"/>
            <a:ext cx="4620682" cy="937194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100"/>
              </a:spcBef>
              <a:spcAft>
                <a:spcPts val="0"/>
              </a:spcAft>
              <a:buClr>
                <a:schemeClr val="dk1"/>
              </a:buClr>
              <a:buSzPts val="18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400"/>
              </a:spcBef>
              <a:spcAft>
                <a:spcPts val="0"/>
              </a:spcAft>
              <a:buClr>
                <a:schemeClr val="dk1"/>
              </a:buClr>
              <a:buSzPts val="1800"/>
              <a:buChar char="•"/>
              <a:defRPr/>
            </a:lvl6pPr>
            <a:lvl7pPr marL="3200400" lvl="6" indent="-342900" algn="l">
              <a:lnSpc>
                <a:spcPct val="90000"/>
              </a:lnSpc>
              <a:spcBef>
                <a:spcPts val="400"/>
              </a:spcBef>
              <a:spcAft>
                <a:spcPts val="0"/>
              </a:spcAft>
              <a:buClr>
                <a:schemeClr val="dk1"/>
              </a:buClr>
              <a:buSzPts val="1800"/>
              <a:buChar char="•"/>
              <a:defRPr/>
            </a:lvl7pPr>
            <a:lvl8pPr marL="3657600" lvl="7" indent="-342900" algn="l">
              <a:lnSpc>
                <a:spcPct val="90000"/>
              </a:lnSpc>
              <a:spcBef>
                <a:spcPts val="400"/>
              </a:spcBef>
              <a:spcAft>
                <a:spcPts val="0"/>
              </a:spcAft>
              <a:buClr>
                <a:schemeClr val="dk1"/>
              </a:buClr>
              <a:buSzPts val="1800"/>
              <a:buChar char="•"/>
              <a:defRPr/>
            </a:lvl8pPr>
            <a:lvl9pPr marL="4114800" lvl="8" indent="-342900" algn="l">
              <a:lnSpc>
                <a:spcPct val="90000"/>
              </a:lnSpc>
              <a:spcBef>
                <a:spcPts val="4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6760369" y="2155032"/>
            <a:ext cx="5986463"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12119" y="-683419"/>
            <a:ext cx="5986463"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100"/>
              </a:spcBef>
              <a:spcAft>
                <a:spcPts val="0"/>
              </a:spcAft>
              <a:buClr>
                <a:schemeClr val="dk1"/>
              </a:buClr>
              <a:buSzPts val="18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400"/>
              </a:spcBef>
              <a:spcAft>
                <a:spcPts val="0"/>
              </a:spcAft>
              <a:buClr>
                <a:schemeClr val="dk1"/>
              </a:buClr>
              <a:buSzPts val="1800"/>
              <a:buChar char="•"/>
              <a:defRPr/>
            </a:lvl6pPr>
            <a:lvl7pPr marL="3200400" lvl="6" indent="-342900" algn="l">
              <a:lnSpc>
                <a:spcPct val="90000"/>
              </a:lnSpc>
              <a:spcBef>
                <a:spcPts val="400"/>
              </a:spcBef>
              <a:spcAft>
                <a:spcPts val="0"/>
              </a:spcAft>
              <a:buClr>
                <a:schemeClr val="dk1"/>
              </a:buClr>
              <a:buSzPts val="1800"/>
              <a:buChar char="•"/>
              <a:defRPr/>
            </a:lvl7pPr>
            <a:lvl8pPr marL="3657600" lvl="7" indent="-342900" algn="l">
              <a:lnSpc>
                <a:spcPct val="90000"/>
              </a:lnSpc>
              <a:spcBef>
                <a:spcPts val="400"/>
              </a:spcBef>
              <a:spcAft>
                <a:spcPts val="0"/>
              </a:spcAft>
              <a:buClr>
                <a:schemeClr val="dk1"/>
              </a:buClr>
              <a:buSzPts val="1800"/>
              <a:buChar char="•"/>
              <a:defRPr/>
            </a:lvl8pPr>
            <a:lvl9pPr marL="4114800" lvl="8" indent="-342900" algn="l">
              <a:lnSpc>
                <a:spcPct val="90000"/>
              </a:lnSpc>
              <a:spcBef>
                <a:spcPts val="4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1410027" y="1566001"/>
            <a:ext cx="9371948" cy="462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100"/>
              </a:spcBef>
              <a:spcAft>
                <a:spcPts val="0"/>
              </a:spcAft>
              <a:buClr>
                <a:schemeClr val="dk1"/>
              </a:buClr>
              <a:buSzPts val="18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400"/>
              </a:spcBef>
              <a:spcAft>
                <a:spcPts val="0"/>
              </a:spcAft>
              <a:buClr>
                <a:schemeClr val="dk1"/>
              </a:buClr>
              <a:buSzPts val="1800"/>
              <a:buChar char="•"/>
              <a:defRPr/>
            </a:lvl6pPr>
            <a:lvl7pPr marL="3200400" lvl="6" indent="-342900" algn="l">
              <a:lnSpc>
                <a:spcPct val="90000"/>
              </a:lnSpc>
              <a:spcBef>
                <a:spcPts val="400"/>
              </a:spcBef>
              <a:spcAft>
                <a:spcPts val="0"/>
              </a:spcAft>
              <a:buClr>
                <a:schemeClr val="dk1"/>
              </a:buClr>
              <a:buSzPts val="1800"/>
              <a:buChar char="•"/>
              <a:defRPr/>
            </a:lvl7pPr>
            <a:lvl8pPr marL="3657600" lvl="7" indent="-342900" algn="l">
              <a:lnSpc>
                <a:spcPct val="90000"/>
              </a:lnSpc>
              <a:spcBef>
                <a:spcPts val="400"/>
              </a:spcBef>
              <a:spcAft>
                <a:spcPts val="0"/>
              </a:spcAft>
              <a:buClr>
                <a:schemeClr val="dk1"/>
              </a:buClr>
              <a:buSzPts val="1800"/>
              <a:buChar char="•"/>
              <a:defRPr/>
            </a:lvl8pPr>
            <a:lvl9pPr marL="4114800" lvl="8" indent="-342900" algn="l">
              <a:lnSpc>
                <a:spcPct val="90000"/>
              </a:lnSpc>
              <a:spcBef>
                <a:spcPts val="400"/>
              </a:spcBef>
              <a:spcAft>
                <a:spcPts val="0"/>
              </a:spcAft>
              <a:buClr>
                <a:schemeClr val="dk1"/>
              </a:buClr>
              <a:buSzPts val="1800"/>
              <a:buChar char="•"/>
              <a:defRPr/>
            </a:lvl9pPr>
          </a:lstStyle>
          <a:p>
            <a:endParaRPr/>
          </a:p>
        </p:txBody>
      </p:sp>
      <p:sp>
        <p:nvSpPr>
          <p:cNvPr id="105" name="Google Shape;105;p15"/>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629400"/>
            <a:ext cx="1499616" cy="228600"/>
          </a:xfrm>
          <a:prstGeom prst="rect">
            <a:avLst/>
          </a:prstGeom>
          <a:gradFill>
            <a:gsLst>
              <a:gs pos="0">
                <a:srgbClr val="F4FFCB"/>
              </a:gs>
              <a:gs pos="100000">
                <a:srgbClr val="F4FFCB"/>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1" name="Google Shape;11;p1"/>
          <p:cNvSpPr/>
          <p:nvPr/>
        </p:nvSpPr>
        <p:spPr>
          <a:xfrm>
            <a:off x="1609344" y="6629400"/>
            <a:ext cx="10582656" cy="228600"/>
          </a:xfrm>
          <a:prstGeom prst="rect">
            <a:avLst/>
          </a:prstGeom>
          <a:gradFill>
            <a:gsLst>
              <a:gs pos="0">
                <a:srgbClr val="E8FF87"/>
              </a:gs>
              <a:gs pos="100000">
                <a:srgbClr val="E8FF8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87F00"/>
              </a:solidFill>
              <a:latin typeface="Corbel"/>
              <a:ea typeface="Corbel"/>
              <a:cs typeface="Corbel"/>
              <a:sym typeface="Corbel"/>
            </a:endParaRPr>
          </a:p>
        </p:txBody>
      </p:sp>
      <p:sp>
        <p:nvSpPr>
          <p:cNvPr id="12" name="Google Shape;12;p1"/>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accent1"/>
              </a:buClr>
              <a:buSzPts val="3400"/>
              <a:buFont typeface="Corbel"/>
              <a:buNone/>
              <a:defRPr sz="3400" b="0" i="0" u="none" strike="noStrike" cap="non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410027" y="1566001"/>
            <a:ext cx="9371948" cy="4620682"/>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100"/>
              </a:spcBef>
              <a:spcAft>
                <a:spcPts val="0"/>
              </a:spcAft>
              <a:buClr>
                <a:schemeClr val="dk1"/>
              </a:buClr>
              <a:buSzPts val="2200"/>
              <a:buFont typeface="Arial"/>
              <a:buChar char="•"/>
              <a:defRPr sz="22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4pPr>
            <a:lvl5pPr marL="2286000" marR="0" lvl="4"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5pPr>
            <a:lvl6pPr marL="2743200" marR="0" lvl="5"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0" marR="0" lvl="1" indent="0" algn="r" rtl="0">
              <a:spcBef>
                <a:spcPts val="0"/>
              </a:spcBef>
              <a:buNone/>
              <a:defRPr sz="800" b="0" i="0" u="none" strike="noStrike" cap="none">
                <a:solidFill>
                  <a:srgbClr val="687F00"/>
                </a:solidFill>
                <a:latin typeface="Corbel"/>
                <a:ea typeface="Corbel"/>
                <a:cs typeface="Corbel"/>
                <a:sym typeface="Corbel"/>
              </a:defRPr>
            </a:lvl2pPr>
            <a:lvl3pPr marL="0" marR="0" lvl="2" indent="0" algn="r" rtl="0">
              <a:spcBef>
                <a:spcPts val="0"/>
              </a:spcBef>
              <a:buNone/>
              <a:defRPr sz="800" b="0" i="0" u="none" strike="noStrike" cap="none">
                <a:solidFill>
                  <a:srgbClr val="687F00"/>
                </a:solidFill>
                <a:latin typeface="Corbel"/>
                <a:ea typeface="Corbel"/>
                <a:cs typeface="Corbel"/>
                <a:sym typeface="Corbel"/>
              </a:defRPr>
            </a:lvl3pPr>
            <a:lvl4pPr marL="0" marR="0" lvl="3" indent="0" algn="r" rtl="0">
              <a:spcBef>
                <a:spcPts val="0"/>
              </a:spcBef>
              <a:buNone/>
              <a:defRPr sz="800" b="0" i="0" u="none" strike="noStrike" cap="none">
                <a:solidFill>
                  <a:srgbClr val="687F00"/>
                </a:solidFill>
                <a:latin typeface="Corbel"/>
                <a:ea typeface="Corbel"/>
                <a:cs typeface="Corbel"/>
                <a:sym typeface="Corbel"/>
              </a:defRPr>
            </a:lvl4pPr>
            <a:lvl5pPr marL="0" marR="0" lvl="4" indent="0" algn="r" rtl="0">
              <a:spcBef>
                <a:spcPts val="0"/>
              </a:spcBef>
              <a:buNone/>
              <a:defRPr sz="800" b="0" i="0" u="none" strike="noStrike" cap="none">
                <a:solidFill>
                  <a:srgbClr val="687F00"/>
                </a:solidFill>
                <a:latin typeface="Corbel"/>
                <a:ea typeface="Corbel"/>
                <a:cs typeface="Corbel"/>
                <a:sym typeface="Corbel"/>
              </a:defRPr>
            </a:lvl5pPr>
            <a:lvl6pPr marL="0" marR="0" lvl="5" indent="0" algn="r" rtl="0">
              <a:spcBef>
                <a:spcPts val="0"/>
              </a:spcBef>
              <a:buNone/>
              <a:defRPr sz="800" b="0" i="0" u="none" strike="noStrike" cap="none">
                <a:solidFill>
                  <a:srgbClr val="687F00"/>
                </a:solidFill>
                <a:latin typeface="Corbel"/>
                <a:ea typeface="Corbel"/>
                <a:cs typeface="Corbel"/>
                <a:sym typeface="Corbel"/>
              </a:defRPr>
            </a:lvl6pPr>
            <a:lvl7pPr marL="0" marR="0" lvl="6" indent="0" algn="r" rtl="0">
              <a:spcBef>
                <a:spcPts val="0"/>
              </a:spcBef>
              <a:buNone/>
              <a:defRPr sz="800" b="0" i="0" u="none" strike="noStrike" cap="none">
                <a:solidFill>
                  <a:srgbClr val="687F00"/>
                </a:solidFill>
                <a:latin typeface="Corbel"/>
                <a:ea typeface="Corbel"/>
                <a:cs typeface="Corbel"/>
                <a:sym typeface="Corbel"/>
              </a:defRPr>
            </a:lvl7pPr>
            <a:lvl8pPr marL="0" marR="0" lvl="7" indent="0" algn="r" rtl="0">
              <a:spcBef>
                <a:spcPts val="0"/>
              </a:spcBef>
              <a:buNone/>
              <a:defRPr sz="800" b="0" i="0" u="none" strike="noStrike" cap="none">
                <a:solidFill>
                  <a:srgbClr val="687F00"/>
                </a:solidFill>
                <a:latin typeface="Corbel"/>
                <a:ea typeface="Corbel"/>
                <a:cs typeface="Corbel"/>
                <a:sym typeface="Corbel"/>
              </a:defRPr>
            </a:lvl8pPr>
            <a:lvl9pPr marL="0" marR="0" lvl="8" indent="0" algn="r" rtl="0">
              <a:spcBef>
                <a:spcPts val="0"/>
              </a:spcBef>
              <a:buNone/>
              <a:defRPr sz="800" b="0" i="0" u="none" strike="noStrike" cap="none">
                <a:solidFill>
                  <a:srgbClr val="687F00"/>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687F00"/>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687F00"/>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3"/>
          <p:cNvSpPr/>
          <p:nvPr/>
        </p:nvSpPr>
        <p:spPr>
          <a:xfrm>
            <a:off x="0" y="6629400"/>
            <a:ext cx="1499616" cy="228600"/>
          </a:xfrm>
          <a:prstGeom prst="rect">
            <a:avLst/>
          </a:prstGeom>
          <a:gradFill>
            <a:gsLst>
              <a:gs pos="0">
                <a:srgbClr val="F4FFCB"/>
              </a:gs>
              <a:gs pos="100000">
                <a:srgbClr val="F4FFCB"/>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89" name="Google Shape;89;p13"/>
          <p:cNvSpPr/>
          <p:nvPr/>
        </p:nvSpPr>
        <p:spPr>
          <a:xfrm>
            <a:off x="1609344" y="6629400"/>
            <a:ext cx="10582656" cy="228600"/>
          </a:xfrm>
          <a:prstGeom prst="rect">
            <a:avLst/>
          </a:prstGeom>
          <a:gradFill>
            <a:gsLst>
              <a:gs pos="0">
                <a:srgbClr val="E8FF87"/>
              </a:gs>
              <a:gs pos="100000">
                <a:srgbClr val="E8FF8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87F00"/>
              </a:solidFill>
              <a:latin typeface="Corbel"/>
              <a:ea typeface="Corbel"/>
              <a:cs typeface="Corbel"/>
              <a:sym typeface="Corbel"/>
            </a:endParaRPr>
          </a:p>
        </p:txBody>
      </p:sp>
      <p:sp>
        <p:nvSpPr>
          <p:cNvPr id="90" name="Google Shape;90;p13"/>
          <p:cNvSpPr txBox="1">
            <a:spLocks noGrp="1"/>
          </p:cNvSpPr>
          <p:nvPr>
            <p:ph type="title"/>
          </p:nvPr>
        </p:nvSpPr>
        <p:spPr>
          <a:xfrm>
            <a:off x="1410026" y="276087"/>
            <a:ext cx="9371949" cy="1183566"/>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accent1"/>
              </a:buClr>
              <a:buSzPts val="3400"/>
              <a:buFont typeface="Corbel"/>
              <a:buNone/>
              <a:defRPr sz="3400" b="0" i="0" u="none" strike="noStrike" cap="non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3"/>
          <p:cNvSpPr txBox="1">
            <a:spLocks noGrp="1"/>
          </p:cNvSpPr>
          <p:nvPr>
            <p:ph type="body" idx="1"/>
          </p:nvPr>
        </p:nvSpPr>
        <p:spPr>
          <a:xfrm>
            <a:off x="1410027" y="1566001"/>
            <a:ext cx="9371948" cy="4620682"/>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100"/>
              </a:spcBef>
              <a:spcAft>
                <a:spcPts val="0"/>
              </a:spcAft>
              <a:buClr>
                <a:schemeClr val="dk1"/>
              </a:buClr>
              <a:buSzPts val="2200"/>
              <a:buFont typeface="Arial"/>
              <a:buChar char="•"/>
              <a:defRPr sz="22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4pPr>
            <a:lvl5pPr marL="2286000" marR="0" lvl="4"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5pPr>
            <a:lvl6pPr marL="2743200" marR="0" lvl="5"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6pPr>
            <a:lvl7pPr marL="3200400" marR="0" lvl="6"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7pPr>
            <a:lvl8pPr marL="3657600" marR="0" lvl="7"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8pPr>
            <a:lvl9pPr marL="4114800" marR="0" lvl="8"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orbel"/>
                <a:ea typeface="Corbel"/>
                <a:cs typeface="Corbel"/>
                <a:sym typeface="Corbel"/>
              </a:defRPr>
            </a:lvl9pPr>
          </a:lstStyle>
          <a:p>
            <a:endParaRPr/>
          </a:p>
        </p:txBody>
      </p:sp>
      <p:sp>
        <p:nvSpPr>
          <p:cNvPr id="92" name="Google Shape;92;p13"/>
          <p:cNvSpPr txBox="1">
            <a:spLocks noGrp="1"/>
          </p:cNvSpPr>
          <p:nvPr>
            <p:ph type="sldNum" idx="12"/>
          </p:nvPr>
        </p:nvSpPr>
        <p:spPr>
          <a:xfrm>
            <a:off x="0" y="6629400"/>
            <a:ext cx="410402"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687F00"/>
                </a:solidFill>
                <a:latin typeface="Corbel"/>
                <a:ea typeface="Corbel"/>
                <a:cs typeface="Corbel"/>
                <a:sym typeface="Corbel"/>
              </a:defRPr>
            </a:lvl1pPr>
            <a:lvl2pPr marL="0" marR="0" lvl="1" indent="0" algn="r" rtl="0">
              <a:spcBef>
                <a:spcPts val="0"/>
              </a:spcBef>
              <a:buNone/>
              <a:defRPr sz="800" b="0" i="0" u="none" strike="noStrike" cap="none">
                <a:solidFill>
                  <a:srgbClr val="687F00"/>
                </a:solidFill>
                <a:latin typeface="Corbel"/>
                <a:ea typeface="Corbel"/>
                <a:cs typeface="Corbel"/>
                <a:sym typeface="Corbel"/>
              </a:defRPr>
            </a:lvl2pPr>
            <a:lvl3pPr marL="0" marR="0" lvl="2" indent="0" algn="r" rtl="0">
              <a:spcBef>
                <a:spcPts val="0"/>
              </a:spcBef>
              <a:buNone/>
              <a:defRPr sz="800" b="0" i="0" u="none" strike="noStrike" cap="none">
                <a:solidFill>
                  <a:srgbClr val="687F00"/>
                </a:solidFill>
                <a:latin typeface="Corbel"/>
                <a:ea typeface="Corbel"/>
                <a:cs typeface="Corbel"/>
                <a:sym typeface="Corbel"/>
              </a:defRPr>
            </a:lvl3pPr>
            <a:lvl4pPr marL="0" marR="0" lvl="3" indent="0" algn="r" rtl="0">
              <a:spcBef>
                <a:spcPts val="0"/>
              </a:spcBef>
              <a:buNone/>
              <a:defRPr sz="800" b="0" i="0" u="none" strike="noStrike" cap="none">
                <a:solidFill>
                  <a:srgbClr val="687F00"/>
                </a:solidFill>
                <a:latin typeface="Corbel"/>
                <a:ea typeface="Corbel"/>
                <a:cs typeface="Corbel"/>
                <a:sym typeface="Corbel"/>
              </a:defRPr>
            </a:lvl4pPr>
            <a:lvl5pPr marL="0" marR="0" lvl="4" indent="0" algn="r" rtl="0">
              <a:spcBef>
                <a:spcPts val="0"/>
              </a:spcBef>
              <a:buNone/>
              <a:defRPr sz="800" b="0" i="0" u="none" strike="noStrike" cap="none">
                <a:solidFill>
                  <a:srgbClr val="687F00"/>
                </a:solidFill>
                <a:latin typeface="Corbel"/>
                <a:ea typeface="Corbel"/>
                <a:cs typeface="Corbel"/>
                <a:sym typeface="Corbel"/>
              </a:defRPr>
            </a:lvl5pPr>
            <a:lvl6pPr marL="0" marR="0" lvl="5" indent="0" algn="r" rtl="0">
              <a:spcBef>
                <a:spcPts val="0"/>
              </a:spcBef>
              <a:buNone/>
              <a:defRPr sz="800" b="0" i="0" u="none" strike="noStrike" cap="none">
                <a:solidFill>
                  <a:srgbClr val="687F00"/>
                </a:solidFill>
                <a:latin typeface="Corbel"/>
                <a:ea typeface="Corbel"/>
                <a:cs typeface="Corbel"/>
                <a:sym typeface="Corbel"/>
              </a:defRPr>
            </a:lvl6pPr>
            <a:lvl7pPr marL="0" marR="0" lvl="6" indent="0" algn="r" rtl="0">
              <a:spcBef>
                <a:spcPts val="0"/>
              </a:spcBef>
              <a:buNone/>
              <a:defRPr sz="800" b="0" i="0" u="none" strike="noStrike" cap="none">
                <a:solidFill>
                  <a:srgbClr val="687F00"/>
                </a:solidFill>
                <a:latin typeface="Corbel"/>
                <a:ea typeface="Corbel"/>
                <a:cs typeface="Corbel"/>
                <a:sym typeface="Corbel"/>
              </a:defRPr>
            </a:lvl7pPr>
            <a:lvl8pPr marL="0" marR="0" lvl="7" indent="0" algn="r" rtl="0">
              <a:spcBef>
                <a:spcPts val="0"/>
              </a:spcBef>
              <a:buNone/>
              <a:defRPr sz="800" b="0" i="0" u="none" strike="noStrike" cap="none">
                <a:solidFill>
                  <a:srgbClr val="687F00"/>
                </a:solidFill>
                <a:latin typeface="Corbel"/>
                <a:ea typeface="Corbel"/>
                <a:cs typeface="Corbel"/>
                <a:sym typeface="Corbel"/>
              </a:defRPr>
            </a:lvl8pPr>
            <a:lvl9pPr marL="0" marR="0" lvl="8" indent="0" algn="r" rtl="0">
              <a:spcBef>
                <a:spcPts val="0"/>
              </a:spcBef>
              <a:buNone/>
              <a:defRPr sz="800" b="0" i="0" u="none" strike="noStrike" cap="none">
                <a:solidFill>
                  <a:srgbClr val="687F00"/>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3"/>
          <p:cNvSpPr txBox="1">
            <a:spLocks noGrp="1"/>
          </p:cNvSpPr>
          <p:nvPr>
            <p:ph type="dt" idx="10"/>
          </p:nvPr>
        </p:nvSpPr>
        <p:spPr>
          <a:xfrm>
            <a:off x="431101" y="6629400"/>
            <a:ext cx="1000662" cy="2286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687F00"/>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94" name="Google Shape;94;p13"/>
          <p:cNvSpPr txBox="1">
            <a:spLocks noGrp="1"/>
          </p:cNvSpPr>
          <p:nvPr>
            <p:ph type="ftr" idx="11"/>
          </p:nvPr>
        </p:nvSpPr>
        <p:spPr>
          <a:xfrm>
            <a:off x="1637716" y="6629400"/>
            <a:ext cx="9144259"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687F00"/>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5"/>
          <p:cNvSpPr/>
          <p:nvPr/>
        </p:nvSpPr>
        <p:spPr>
          <a:xfrm>
            <a:off x="0" y="0"/>
            <a:ext cx="12192000" cy="6858000"/>
          </a:xfrm>
          <a:prstGeom prst="rect">
            <a:avLst/>
          </a:prstGeom>
          <a:solidFill>
            <a:srgbClr val="323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71" name="Google Shape;171;p25"/>
          <p:cNvSpPr/>
          <p:nvPr/>
        </p:nvSpPr>
        <p:spPr>
          <a:xfrm>
            <a:off x="231142" y="243841"/>
            <a:ext cx="11722100" cy="6377939"/>
          </a:xfrm>
          <a:prstGeom prst="rect">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a:off x="6089381" y="246891"/>
            <a:ext cx="5861321" cy="63779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5"/>
          <p:cNvCxnSpPr/>
          <p:nvPr/>
        </p:nvCxnSpPr>
        <p:spPr>
          <a:xfrm>
            <a:off x="6736925" y="4768667"/>
            <a:ext cx="4215939" cy="0"/>
          </a:xfrm>
          <a:prstGeom prst="straightConnector1">
            <a:avLst/>
          </a:prstGeom>
          <a:noFill/>
          <a:ln w="9525" cap="flat" cmpd="sng">
            <a:solidFill>
              <a:srgbClr val="FFFFFF"/>
            </a:solidFill>
            <a:prstDash val="solid"/>
            <a:miter lim="800000"/>
            <a:headEnd type="none" w="sm" len="sm"/>
            <a:tailEnd type="none" w="sm" len="sm"/>
          </a:ln>
        </p:spPr>
      </p:cxnSp>
      <p:sp>
        <p:nvSpPr>
          <p:cNvPr id="174" name="Google Shape;174;p25"/>
          <p:cNvSpPr/>
          <p:nvPr/>
        </p:nvSpPr>
        <p:spPr>
          <a:xfrm>
            <a:off x="228600" y="246892"/>
            <a:ext cx="11724640" cy="6377939"/>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txBox="1">
            <a:spLocks noGrp="1"/>
          </p:cNvSpPr>
          <p:nvPr>
            <p:ph type="ctrTitle"/>
          </p:nvPr>
        </p:nvSpPr>
        <p:spPr>
          <a:xfrm>
            <a:off x="6736926" y="857679"/>
            <a:ext cx="5285097" cy="384703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sz="4400" b="1">
                <a:solidFill>
                  <a:srgbClr val="FFFFFF"/>
                </a:solidFill>
                <a:latin typeface="Times New Roman"/>
                <a:ea typeface="Times New Roman"/>
                <a:cs typeface="Times New Roman"/>
                <a:sym typeface="Times New Roman"/>
              </a:rPr>
              <a:t>GEETHANJALI INSTITUTE OF SCIENCE AND TECHNOLOGY</a:t>
            </a:r>
            <a:endParaRPr sz="4400">
              <a:solidFill>
                <a:srgbClr val="FFFFFF"/>
              </a:solidFill>
            </a:endParaRPr>
          </a:p>
        </p:txBody>
      </p:sp>
      <p:sp>
        <p:nvSpPr>
          <p:cNvPr id="176" name="Google Shape;176;p25"/>
          <p:cNvSpPr txBox="1">
            <a:spLocks noGrp="1"/>
          </p:cNvSpPr>
          <p:nvPr>
            <p:ph type="subTitle" idx="1"/>
          </p:nvPr>
        </p:nvSpPr>
        <p:spPr>
          <a:xfrm>
            <a:off x="6736925" y="4832631"/>
            <a:ext cx="4535851" cy="11657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200"/>
              <a:buNone/>
            </a:pPr>
            <a:r>
              <a:rPr lang="en-US" sz="2200">
                <a:solidFill>
                  <a:srgbClr val="FFFFFF"/>
                </a:solidFill>
                <a:latin typeface="Times New Roman"/>
                <a:ea typeface="Times New Roman"/>
                <a:cs typeface="Times New Roman"/>
                <a:sym typeface="Times New Roman"/>
              </a:rPr>
              <a:t>DEPARTMENT OF COMPUTER SCIENCE AND TECHNOLOGY</a:t>
            </a:r>
            <a:endParaRPr/>
          </a:p>
        </p:txBody>
      </p:sp>
      <p:pic>
        <p:nvPicPr>
          <p:cNvPr id="177" name="Google Shape;177;p25" descr="Logo, company name&#10;&#10;Description automatically generated"/>
          <p:cNvPicPr preferRelativeResize="0"/>
          <p:nvPr/>
        </p:nvPicPr>
        <p:blipFill rotWithShape="1">
          <a:blip r:embed="rId3">
            <a:alphaModFix/>
          </a:blip>
          <a:srcRect l="5494" r="5220" b="25436"/>
          <a:stretch/>
        </p:blipFill>
        <p:spPr>
          <a:xfrm>
            <a:off x="363794" y="422787"/>
            <a:ext cx="5486827" cy="5810865"/>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647698" y="175437"/>
            <a:ext cx="4305302" cy="111873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400"/>
              <a:buFont typeface="Corbel"/>
              <a:buNone/>
            </a:pPr>
            <a:r>
              <a:rPr lang="en-US" sz="4400" b="1"/>
              <a:t>MANGO</a:t>
            </a:r>
            <a:endParaRPr sz="4400" b="1"/>
          </a:p>
        </p:txBody>
      </p:sp>
      <p:pic>
        <p:nvPicPr>
          <p:cNvPr id="281" name="Google Shape;281;p35"/>
          <p:cNvPicPr preferRelativeResize="0">
            <a:picLocks noGrp="1"/>
          </p:cNvPicPr>
          <p:nvPr>
            <p:ph type="pic" idx="2"/>
          </p:nvPr>
        </p:nvPicPr>
        <p:blipFill rotWithShape="1">
          <a:blip r:embed="rId3">
            <a:alphaModFix/>
          </a:blip>
          <a:srcRect l="6398" r="6398"/>
          <a:stretch/>
        </p:blipFill>
        <p:spPr>
          <a:xfrm>
            <a:off x="5861957" y="367392"/>
            <a:ext cx="6177643" cy="5829300"/>
          </a:xfrm>
          <a:prstGeom prst="rect">
            <a:avLst/>
          </a:prstGeom>
          <a:noFill/>
          <a:ln>
            <a:noFill/>
          </a:ln>
        </p:spPr>
      </p:pic>
      <p:sp>
        <p:nvSpPr>
          <p:cNvPr id="282" name="Google Shape;282;p35"/>
          <p:cNvSpPr txBox="1">
            <a:spLocks noGrp="1"/>
          </p:cNvSpPr>
          <p:nvPr>
            <p:ph type="body" idx="1"/>
          </p:nvPr>
        </p:nvSpPr>
        <p:spPr>
          <a:xfrm>
            <a:off x="133350" y="1562100"/>
            <a:ext cx="4819650" cy="4800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666307"/>
              </a:buClr>
              <a:buSzPts val="2400"/>
              <a:buFont typeface="Courier New"/>
              <a:buChar char="o"/>
            </a:pPr>
            <a:r>
              <a:rPr lang="en-US" sz="2400">
                <a:solidFill>
                  <a:srgbClr val="666307"/>
                </a:solidFill>
              </a:rPr>
              <a:t>Climate and weather conditions</a:t>
            </a:r>
            <a:endParaRPr/>
          </a:p>
          <a:p>
            <a:pPr marL="342900" lvl="0" indent="-190500" algn="l" rtl="0">
              <a:lnSpc>
                <a:spcPct val="90000"/>
              </a:lnSpc>
              <a:spcBef>
                <a:spcPts val="900"/>
              </a:spcBef>
              <a:spcAft>
                <a:spcPts val="0"/>
              </a:spcAft>
              <a:buClr>
                <a:schemeClr val="dk1"/>
              </a:buClr>
              <a:buSzPts val="2400"/>
              <a:buFont typeface="Courier New"/>
              <a:buNone/>
            </a:pPr>
            <a:endParaRPr sz="2400">
              <a:solidFill>
                <a:srgbClr val="666307"/>
              </a:solidFill>
            </a:endParaRPr>
          </a:p>
          <a:p>
            <a:pPr marL="342900" lvl="0" indent="-342900" algn="l" rtl="0">
              <a:lnSpc>
                <a:spcPct val="90000"/>
              </a:lnSpc>
              <a:spcBef>
                <a:spcPts val="900"/>
              </a:spcBef>
              <a:spcAft>
                <a:spcPts val="0"/>
              </a:spcAft>
              <a:buClr>
                <a:srgbClr val="666307"/>
              </a:buClr>
              <a:buSzPts val="2400"/>
              <a:buFont typeface="Courier New"/>
              <a:buChar char="o"/>
            </a:pPr>
            <a:r>
              <a:rPr lang="en-US" sz="2400">
                <a:solidFill>
                  <a:srgbClr val="666307"/>
                </a:solidFill>
              </a:rPr>
              <a:t>Water management</a:t>
            </a:r>
            <a:endParaRPr/>
          </a:p>
          <a:p>
            <a:pPr marL="342900" lvl="0" indent="-190500" algn="l" rtl="0">
              <a:lnSpc>
                <a:spcPct val="90000"/>
              </a:lnSpc>
              <a:spcBef>
                <a:spcPts val="900"/>
              </a:spcBef>
              <a:spcAft>
                <a:spcPts val="0"/>
              </a:spcAft>
              <a:buClr>
                <a:schemeClr val="dk1"/>
              </a:buClr>
              <a:buSzPts val="2400"/>
              <a:buFont typeface="Courier New"/>
              <a:buNone/>
            </a:pPr>
            <a:endParaRPr sz="2400">
              <a:solidFill>
                <a:srgbClr val="666307"/>
              </a:solidFill>
            </a:endParaRPr>
          </a:p>
          <a:p>
            <a:pPr marL="342900" lvl="0" indent="-342900" algn="l" rtl="0">
              <a:lnSpc>
                <a:spcPct val="90000"/>
              </a:lnSpc>
              <a:spcBef>
                <a:spcPts val="900"/>
              </a:spcBef>
              <a:spcAft>
                <a:spcPts val="0"/>
              </a:spcAft>
              <a:buClr>
                <a:srgbClr val="666307"/>
              </a:buClr>
              <a:buSzPts val="2400"/>
              <a:buFont typeface="Courier New"/>
              <a:buChar char="o"/>
            </a:pPr>
            <a:r>
              <a:rPr lang="en-US" sz="2400">
                <a:solidFill>
                  <a:srgbClr val="666307"/>
                </a:solidFill>
              </a:rPr>
              <a:t>Harvest and post harvest management</a:t>
            </a:r>
            <a:endParaRPr/>
          </a:p>
          <a:p>
            <a:pPr marL="342900" lvl="0" indent="-190500" algn="l" rtl="0">
              <a:lnSpc>
                <a:spcPct val="90000"/>
              </a:lnSpc>
              <a:spcBef>
                <a:spcPts val="900"/>
              </a:spcBef>
              <a:spcAft>
                <a:spcPts val="0"/>
              </a:spcAft>
              <a:buClr>
                <a:schemeClr val="dk1"/>
              </a:buClr>
              <a:buSzPts val="2400"/>
              <a:buFont typeface="Courier New"/>
              <a:buNone/>
            </a:pPr>
            <a:endParaRPr sz="2400">
              <a:solidFill>
                <a:srgbClr val="666307"/>
              </a:solidFill>
            </a:endParaRPr>
          </a:p>
          <a:p>
            <a:pPr marL="342900" lvl="0" indent="-342900" algn="l" rtl="0">
              <a:lnSpc>
                <a:spcPct val="90000"/>
              </a:lnSpc>
              <a:spcBef>
                <a:spcPts val="900"/>
              </a:spcBef>
              <a:spcAft>
                <a:spcPts val="0"/>
              </a:spcAft>
              <a:buClr>
                <a:srgbClr val="666307"/>
              </a:buClr>
              <a:buSzPts val="2400"/>
              <a:buFont typeface="Courier New"/>
              <a:buChar char="o"/>
            </a:pPr>
            <a:r>
              <a:rPr lang="en-US" sz="2400">
                <a:solidFill>
                  <a:srgbClr val="666307"/>
                </a:solidFill>
              </a:rPr>
              <a:t>Market demand and pricing</a:t>
            </a:r>
            <a:endParaRPr sz="2400">
              <a:solidFill>
                <a:srgbClr val="666307"/>
              </a:solidFill>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36"/>
          <p:cNvSpPr/>
          <p:nvPr/>
        </p:nvSpPr>
        <p:spPr>
          <a:xfrm rot="-2700000" flipH="1">
            <a:off x="-376156" y="-253670"/>
            <a:ext cx="1827639"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89" name="Google Shape;289;p36"/>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0" name="Google Shape;290;p36"/>
          <p:cNvSpPr/>
          <p:nvPr/>
        </p:nvSpPr>
        <p:spPr>
          <a:xfrm rot="-2700000" flipH="1">
            <a:off x="10043483"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1" name="Google Shape;291;p36"/>
          <p:cNvSpPr/>
          <p:nvPr/>
        </p:nvSpPr>
        <p:spPr>
          <a:xfrm rot="10800000" flipH="1">
            <a:off x="9356644" y="4"/>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2" name="Google Shape;292;p36"/>
          <p:cNvSpPr/>
          <p:nvPr/>
        </p:nvSpPr>
        <p:spPr>
          <a:xfrm flipH="1">
            <a:off x="7976346" y="6115505"/>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3" name="Google Shape;293;p36"/>
          <p:cNvSpPr/>
          <p:nvPr/>
        </p:nvSpPr>
        <p:spPr>
          <a:xfrm flipH="1">
            <a:off x="7604083" y="6453147"/>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4" name="Google Shape;294;p36"/>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5" name="Google Shape;295;p36"/>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6" name="Google Shape;296;p36"/>
          <p:cNvSpPr txBox="1">
            <a:spLocks noGrp="1"/>
          </p:cNvSpPr>
          <p:nvPr>
            <p:ph type="title"/>
          </p:nvPr>
        </p:nvSpPr>
        <p:spPr>
          <a:xfrm>
            <a:off x="1347675" y="434824"/>
            <a:ext cx="10177575" cy="122214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3200"/>
              <a:buFont typeface="Corbel"/>
              <a:buNone/>
            </a:pPr>
            <a:r>
              <a:rPr lang="en-US" sz="3200" b="1"/>
              <a:t>Solutions to Overcome Challenges in Crop Production</a:t>
            </a:r>
            <a:br>
              <a:rPr lang="en-US" b="1"/>
            </a:br>
            <a:endParaRPr b="1"/>
          </a:p>
        </p:txBody>
      </p:sp>
      <p:sp>
        <p:nvSpPr>
          <p:cNvPr id="297" name="Google Shape;297;p36"/>
          <p:cNvSpPr txBox="1">
            <a:spLocks noGrp="1"/>
          </p:cNvSpPr>
          <p:nvPr>
            <p:ph type="body" idx="1"/>
          </p:nvPr>
        </p:nvSpPr>
        <p:spPr>
          <a:xfrm>
            <a:off x="381000" y="1480841"/>
            <a:ext cx="11677650" cy="51747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n-US" b="1" u="sng"/>
              <a:t>Unpredictable weather patterns:</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Stay updated with weather forecasts and utilize early warning systems to prepare for extreme weather events.</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Implement climate-smart farming practices such as crop diversification, conservation tillage, and water management techniques</a:t>
            </a:r>
            <a:r>
              <a:rPr lang="en-US"/>
              <a:t>.</a:t>
            </a:r>
            <a:endParaRPr/>
          </a:p>
          <a:p>
            <a:pPr marL="210312" lvl="0" indent="-70611" algn="just" rtl="0">
              <a:lnSpc>
                <a:spcPct val="90000"/>
              </a:lnSpc>
              <a:spcBef>
                <a:spcPts val="1100"/>
              </a:spcBef>
              <a:spcAft>
                <a:spcPts val="0"/>
              </a:spcAft>
              <a:buClr>
                <a:schemeClr val="dk1"/>
              </a:buClr>
              <a:buSzPts val="2200"/>
              <a:buFont typeface="Noto Sans Symbols"/>
              <a:buNone/>
            </a:pPr>
            <a:endParaRPr/>
          </a:p>
          <a:p>
            <a:pPr marL="0" lvl="0" indent="0" algn="just" rtl="0">
              <a:lnSpc>
                <a:spcPct val="90000"/>
              </a:lnSpc>
              <a:spcBef>
                <a:spcPts val="1100"/>
              </a:spcBef>
              <a:spcAft>
                <a:spcPts val="0"/>
              </a:spcAft>
              <a:buClr>
                <a:schemeClr val="dk1"/>
              </a:buClr>
              <a:buSzPts val="2200"/>
              <a:buNone/>
            </a:pPr>
            <a:r>
              <a:rPr lang="en-US" b="1" u="sng"/>
              <a:t>Soil erosion:</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Encourage the use of organic farming practices and bio-pesticides as alternative for synthetic pesticides.</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Implementing good land management practices, such as avoiding overgrazing, and promoting crop rotation</a:t>
            </a:r>
            <a:endParaRPr/>
          </a:p>
          <a:p>
            <a:pPr marL="210312" lvl="0" indent="-57911" algn="l" rtl="0">
              <a:lnSpc>
                <a:spcPct val="90000"/>
              </a:lnSpc>
              <a:spcBef>
                <a:spcPts val="1100"/>
              </a:spcBef>
              <a:spcAft>
                <a:spcPts val="0"/>
              </a:spcAft>
              <a:buClr>
                <a:schemeClr val="dk1"/>
              </a:buClr>
              <a:buSzPts val="2400"/>
              <a:buFont typeface="Noto Sans Symbols"/>
              <a:buNone/>
            </a:pPr>
            <a:endParaRPr sz="24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37"/>
          <p:cNvSpPr txBox="1">
            <a:spLocks noGrp="1"/>
          </p:cNvSpPr>
          <p:nvPr>
            <p:ph type="body" idx="1"/>
          </p:nvPr>
        </p:nvSpPr>
        <p:spPr>
          <a:xfrm>
            <a:off x="552450" y="533400"/>
            <a:ext cx="11239500" cy="59245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u="sng"/>
              <a:t>High cost of fertilizers: </a:t>
            </a:r>
            <a:endParaRPr/>
          </a:p>
          <a:p>
            <a:pPr marL="438912" lvl="1" indent="-155448" algn="just" rtl="0">
              <a:lnSpc>
                <a:spcPct val="90000"/>
              </a:lnSpc>
              <a:spcBef>
                <a:spcPts val="400"/>
              </a:spcBef>
              <a:spcAft>
                <a:spcPts val="0"/>
              </a:spcAft>
              <a:buClr>
                <a:schemeClr val="dk1"/>
              </a:buClr>
              <a:buSzPts val="2400"/>
              <a:buFont typeface="Noto Sans Symbols"/>
              <a:buChar char="⮚"/>
            </a:pPr>
            <a:r>
              <a:rPr lang="en-US" sz="2400"/>
              <a:t>Conduct regular soil tests to determine the specific nutrient needs of your  fields. This will help you apply fertilizers more efficiently, avoiding over-application and unnecessary costs.</a:t>
            </a:r>
            <a:endParaRPr sz="2400"/>
          </a:p>
          <a:p>
            <a:pPr marL="438912" lvl="1" indent="-155448" algn="just" rtl="0">
              <a:lnSpc>
                <a:spcPct val="90000"/>
              </a:lnSpc>
              <a:spcBef>
                <a:spcPts val="400"/>
              </a:spcBef>
              <a:spcAft>
                <a:spcPts val="0"/>
              </a:spcAft>
              <a:buClr>
                <a:schemeClr val="dk1"/>
              </a:buClr>
              <a:buSzPts val="2400"/>
              <a:buFont typeface="Noto Sans Symbols"/>
              <a:buChar char="⮚"/>
            </a:pPr>
            <a:r>
              <a:rPr lang="en-US" sz="2400"/>
              <a:t>Encourage the use of organic farming practices and bio-pesticides as alternative for synthetic pesticides.</a:t>
            </a:r>
            <a:endParaRPr sz="2400"/>
          </a:p>
          <a:p>
            <a:pPr marL="438912" lvl="1" indent="-155448" algn="just" rtl="0">
              <a:lnSpc>
                <a:spcPct val="90000"/>
              </a:lnSpc>
              <a:spcBef>
                <a:spcPts val="400"/>
              </a:spcBef>
              <a:spcAft>
                <a:spcPts val="0"/>
              </a:spcAft>
              <a:buClr>
                <a:schemeClr val="dk1"/>
              </a:buClr>
              <a:buSzPts val="2400"/>
              <a:buFont typeface="Noto Sans Symbols"/>
              <a:buChar char="⮚"/>
            </a:pPr>
            <a:r>
              <a:rPr lang="en-US" sz="2400"/>
              <a:t>Conducting soil testing to access the nutrient levels. Based on that result apply balanced fertilizers.</a:t>
            </a:r>
            <a:endParaRPr sz="2400"/>
          </a:p>
          <a:p>
            <a:pPr marL="0" lvl="0" indent="0" algn="l" rtl="0">
              <a:lnSpc>
                <a:spcPct val="90000"/>
              </a:lnSpc>
              <a:spcBef>
                <a:spcPts val="1100"/>
              </a:spcBef>
              <a:spcAft>
                <a:spcPts val="0"/>
              </a:spcAft>
              <a:buClr>
                <a:schemeClr val="dk1"/>
              </a:buClr>
              <a:buSzPts val="2400"/>
              <a:buNone/>
            </a:pPr>
            <a:r>
              <a:rPr lang="en-US" sz="2400" b="1" u="sng"/>
              <a:t>Market price fluctuations:</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Instead of paying workers a fixed daily or hourly wage, they are compensated based on the quantity of cotton they harvest or the number of tasks they complete.</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Improving the market information systems, Including mobile apps which can provide the farmers up-to-date price information based on that information farmers can cultivate the crops based on the demand.</a:t>
            </a:r>
            <a:endParaRPr sz="2400"/>
          </a:p>
          <a:p>
            <a:pPr marL="0" lvl="0" indent="0" algn="just" rtl="0">
              <a:lnSpc>
                <a:spcPct val="90000"/>
              </a:lnSpc>
              <a:spcBef>
                <a:spcPts val="1100"/>
              </a:spcBef>
              <a:spcAft>
                <a:spcPts val="0"/>
              </a:spcAft>
              <a:buClr>
                <a:schemeClr val="dk1"/>
              </a:buClr>
              <a:buSzPts val="2400"/>
              <a:buNone/>
            </a:pPr>
            <a:br>
              <a:rPr lang="en-US" sz="2400"/>
            </a:br>
            <a:r>
              <a:rPr lang="en-US" sz="800"/>
              <a:t> </a:t>
            </a:r>
            <a:endParaRPr sz="2400"/>
          </a:p>
          <a:p>
            <a:pPr marL="0" lvl="0" indent="0" algn="l" rtl="0">
              <a:lnSpc>
                <a:spcPct val="90000"/>
              </a:lnSpc>
              <a:spcBef>
                <a:spcPts val="1100"/>
              </a:spcBef>
              <a:spcAft>
                <a:spcPts val="0"/>
              </a:spcAft>
              <a:buClr>
                <a:schemeClr val="dk1"/>
              </a:buClr>
              <a:buSzPts val="2400"/>
              <a:buNone/>
            </a:pPr>
            <a:endParaRPr sz="2400" b="1" u="sng"/>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body" idx="1"/>
          </p:nvPr>
        </p:nvSpPr>
        <p:spPr>
          <a:xfrm>
            <a:off x="457200" y="133350"/>
            <a:ext cx="11563350" cy="6267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u="sng"/>
              <a:t>Pest and Disease Infestation:</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Rotating crops to disrupt weed cycles and to reduce weed pressure. Utilize precision farming technologies such as GPS-guided equipment, drones and sensors</a:t>
            </a:r>
            <a:endParaRPr/>
          </a:p>
          <a:p>
            <a:pPr marL="342900" lvl="1" indent="-342900" algn="just" rtl="0">
              <a:lnSpc>
                <a:spcPct val="90000"/>
              </a:lnSpc>
              <a:spcBef>
                <a:spcPts val="1100"/>
              </a:spcBef>
              <a:spcAft>
                <a:spcPts val="0"/>
              </a:spcAft>
              <a:buClr>
                <a:schemeClr val="dk1"/>
              </a:buClr>
              <a:buSzPts val="2400"/>
              <a:buFont typeface="Noto Sans Symbols"/>
              <a:buChar char="⮚"/>
            </a:pPr>
            <a:r>
              <a:rPr lang="en-US" sz="2400"/>
              <a:t>Implementing an integrated weed management approach, including cultural mechanical and chemical methods.</a:t>
            </a:r>
            <a:endParaRPr/>
          </a:p>
          <a:p>
            <a:pPr marL="342900" lvl="1" indent="-190500" algn="just" rtl="0">
              <a:lnSpc>
                <a:spcPct val="90000"/>
              </a:lnSpc>
              <a:spcBef>
                <a:spcPts val="1100"/>
              </a:spcBef>
              <a:spcAft>
                <a:spcPts val="0"/>
              </a:spcAft>
              <a:buClr>
                <a:schemeClr val="dk1"/>
              </a:buClr>
              <a:buSzPts val="2400"/>
              <a:buFont typeface="Noto Sans Symbols"/>
              <a:buNone/>
            </a:pPr>
            <a:endParaRPr sz="2400"/>
          </a:p>
          <a:p>
            <a:pPr marL="0" lvl="1" indent="0" algn="l" rtl="0">
              <a:lnSpc>
                <a:spcPct val="90000"/>
              </a:lnSpc>
              <a:spcBef>
                <a:spcPts val="1100"/>
              </a:spcBef>
              <a:spcAft>
                <a:spcPts val="0"/>
              </a:spcAft>
              <a:buClr>
                <a:schemeClr val="dk1"/>
              </a:buClr>
              <a:buSzPts val="2400"/>
              <a:buNone/>
            </a:pPr>
            <a:r>
              <a:rPr lang="en-US" sz="2400" b="1" u="sng"/>
              <a:t>Labour Wages:</a:t>
            </a:r>
            <a:endParaRPr/>
          </a:p>
          <a:p>
            <a:pPr marL="342900" lvl="1" indent="-342900" algn="just" rtl="0">
              <a:lnSpc>
                <a:spcPct val="90000"/>
              </a:lnSpc>
              <a:spcBef>
                <a:spcPts val="1100"/>
              </a:spcBef>
              <a:spcAft>
                <a:spcPts val="0"/>
              </a:spcAft>
              <a:buClr>
                <a:schemeClr val="dk1"/>
              </a:buClr>
              <a:buSzPts val="2400"/>
              <a:buFont typeface="Noto Sans Symbols"/>
              <a:buChar char="⮚"/>
            </a:pPr>
            <a:r>
              <a:rPr lang="en-US" sz="2400"/>
              <a:t>Instead of paying workers a fixed daily or hourly wage, they are compensated based on the quantity of cotton they harvest or the number of tasks they complete.</a:t>
            </a:r>
            <a:endParaRPr/>
          </a:p>
          <a:p>
            <a:pPr marL="342900" lvl="1" indent="-190500" algn="l" rtl="0">
              <a:lnSpc>
                <a:spcPct val="90000"/>
              </a:lnSpc>
              <a:spcBef>
                <a:spcPts val="1100"/>
              </a:spcBef>
              <a:spcAft>
                <a:spcPts val="0"/>
              </a:spcAft>
              <a:buClr>
                <a:schemeClr val="dk1"/>
              </a:buClr>
              <a:buSzPts val="2400"/>
              <a:buFont typeface="Noto Sans Symbols"/>
              <a:buNone/>
            </a:pPr>
            <a:endParaRPr sz="2400"/>
          </a:p>
          <a:p>
            <a:pPr marL="0" lvl="1" indent="0" algn="l" rtl="0">
              <a:lnSpc>
                <a:spcPct val="90000"/>
              </a:lnSpc>
              <a:spcBef>
                <a:spcPts val="1100"/>
              </a:spcBef>
              <a:spcAft>
                <a:spcPts val="0"/>
              </a:spcAft>
              <a:buClr>
                <a:schemeClr val="dk1"/>
              </a:buClr>
              <a:buSzPts val="2400"/>
              <a:buNone/>
            </a:pPr>
            <a:r>
              <a:rPr lang="en-US" sz="2400" b="1" u="sng"/>
              <a:t>Labour Shortage:</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Farmers can adopt the mechanisms and automated mechanism techniques to reduce labour work.</a:t>
            </a:r>
            <a:endParaRPr sz="2400"/>
          </a:p>
          <a:p>
            <a:pPr marL="210312" lvl="0" indent="-210312" algn="just" rtl="0">
              <a:lnSpc>
                <a:spcPct val="90000"/>
              </a:lnSpc>
              <a:spcBef>
                <a:spcPts val="1100"/>
              </a:spcBef>
              <a:spcAft>
                <a:spcPts val="0"/>
              </a:spcAft>
              <a:buClr>
                <a:schemeClr val="dk1"/>
              </a:buClr>
              <a:buSzPts val="2400"/>
              <a:buFont typeface="Noto Sans Symbols"/>
              <a:buChar char="⮚"/>
            </a:pPr>
            <a:r>
              <a:rPr lang="en-US" sz="2400"/>
              <a:t> Training programs should be implemented to enhance the skills of the farm labour.</a:t>
            </a:r>
            <a:endParaRPr sz="2400" b="1" u="sng"/>
          </a:p>
          <a:p>
            <a:pPr marL="0" lvl="1" indent="0" algn="l" rtl="0">
              <a:lnSpc>
                <a:spcPct val="90000"/>
              </a:lnSpc>
              <a:spcBef>
                <a:spcPts val="1100"/>
              </a:spcBef>
              <a:spcAft>
                <a:spcPts val="0"/>
              </a:spcAft>
              <a:buClr>
                <a:schemeClr val="dk1"/>
              </a:buClr>
              <a:buSzPts val="2400"/>
              <a:buNone/>
            </a:pPr>
            <a:endParaRPr sz="2400" b="1" u="sng"/>
          </a:p>
          <a:p>
            <a:pPr marL="0" lvl="1" indent="0" algn="l" rtl="0">
              <a:lnSpc>
                <a:spcPct val="90000"/>
              </a:lnSpc>
              <a:spcBef>
                <a:spcPts val="1100"/>
              </a:spcBef>
              <a:spcAft>
                <a:spcPts val="0"/>
              </a:spcAft>
              <a:buClr>
                <a:schemeClr val="dk1"/>
              </a:buClr>
              <a:buSzPts val="2400"/>
              <a:buNone/>
            </a:pPr>
            <a:endParaRPr sz="2400" b="1" u="sng"/>
          </a:p>
          <a:p>
            <a:pPr marL="0" lvl="1" indent="0" algn="l" rtl="0">
              <a:lnSpc>
                <a:spcPct val="90000"/>
              </a:lnSpc>
              <a:spcBef>
                <a:spcPts val="1100"/>
              </a:spcBef>
              <a:spcAft>
                <a:spcPts val="0"/>
              </a:spcAft>
              <a:buClr>
                <a:schemeClr val="dk1"/>
              </a:buClr>
              <a:buSzPts val="2400"/>
              <a:buNone/>
            </a:pPr>
            <a:endParaRPr sz="2400" b="1" u="sng"/>
          </a:p>
          <a:p>
            <a:pPr marL="0" lvl="1" indent="0" algn="l" rtl="0">
              <a:lnSpc>
                <a:spcPct val="90000"/>
              </a:lnSpc>
              <a:spcBef>
                <a:spcPts val="1100"/>
              </a:spcBef>
              <a:spcAft>
                <a:spcPts val="0"/>
              </a:spcAft>
              <a:buClr>
                <a:schemeClr val="dk1"/>
              </a:buClr>
              <a:buSzPts val="2400"/>
              <a:buNone/>
            </a:pPr>
            <a:endParaRPr sz="2400" b="1" u="sng"/>
          </a:p>
          <a:p>
            <a:pPr marL="342900" lvl="1" indent="-190500" algn="l" rtl="0">
              <a:lnSpc>
                <a:spcPct val="90000"/>
              </a:lnSpc>
              <a:spcBef>
                <a:spcPts val="1100"/>
              </a:spcBef>
              <a:spcAft>
                <a:spcPts val="0"/>
              </a:spcAft>
              <a:buClr>
                <a:schemeClr val="dk1"/>
              </a:buClr>
              <a:buSzPts val="2400"/>
              <a:buFont typeface="Noto Sans Symbols"/>
              <a:buNone/>
            </a:pPr>
            <a:endParaRPr sz="2400"/>
          </a:p>
          <a:p>
            <a:pPr marL="210312" lvl="0" indent="-57911" algn="l" rtl="0">
              <a:lnSpc>
                <a:spcPct val="90000"/>
              </a:lnSpc>
              <a:spcBef>
                <a:spcPts val="1100"/>
              </a:spcBef>
              <a:spcAft>
                <a:spcPts val="0"/>
              </a:spcAft>
              <a:buClr>
                <a:schemeClr val="dk1"/>
              </a:buClr>
              <a:buSzPts val="2400"/>
              <a:buFont typeface="Noto Sans Symbols"/>
              <a:buNone/>
            </a:pPr>
            <a:endParaRPr sz="2400" b="1" u="sng"/>
          </a:p>
          <a:p>
            <a:pPr marL="210312" lvl="0" indent="-70611" algn="l" rtl="0">
              <a:lnSpc>
                <a:spcPct val="90000"/>
              </a:lnSpc>
              <a:spcBef>
                <a:spcPts val="1100"/>
              </a:spcBef>
              <a:spcAft>
                <a:spcPts val="0"/>
              </a:spcAft>
              <a:buClr>
                <a:schemeClr val="dk1"/>
              </a:buClr>
              <a:buSzPts val="2200"/>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419100" y="857250"/>
            <a:ext cx="11563350" cy="53294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u="sng"/>
              <a:t> Water management:</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Consider using drip irrigation systems for precise water application. Drip systems deliver water directly to the root zone, minimizing water loss and reducing weed growth.</a:t>
            </a:r>
            <a:endParaRPr sz="2400"/>
          </a:p>
          <a:p>
            <a:pPr marL="210312" lvl="0" indent="-210312" algn="just" rtl="0">
              <a:lnSpc>
                <a:spcPct val="90000"/>
              </a:lnSpc>
              <a:spcBef>
                <a:spcPts val="1100"/>
              </a:spcBef>
              <a:spcAft>
                <a:spcPts val="0"/>
              </a:spcAft>
              <a:buClr>
                <a:schemeClr val="dk1"/>
              </a:buClr>
              <a:buSzPts val="2400"/>
              <a:buFont typeface="Noto Sans Symbols"/>
              <a:buChar char="⮚"/>
            </a:pPr>
            <a:r>
              <a:rPr lang="en-US" sz="2400"/>
              <a:t> Invest in irrigation infrastructure, such as small-scale irrigation systems and water storage facilities. Promote water-efficient irrigation methods like drip irrigation. Provide training on water management techniques to optimize the water.</a:t>
            </a:r>
            <a:endParaRPr/>
          </a:p>
          <a:p>
            <a:pPr marL="210312" lvl="0" indent="-57911" algn="l" rtl="0">
              <a:lnSpc>
                <a:spcPct val="90000"/>
              </a:lnSpc>
              <a:spcBef>
                <a:spcPts val="1100"/>
              </a:spcBef>
              <a:spcAft>
                <a:spcPts val="0"/>
              </a:spcAft>
              <a:buClr>
                <a:schemeClr val="dk1"/>
              </a:buClr>
              <a:buSzPts val="2400"/>
              <a:buFont typeface="Noto Sans Symbols"/>
              <a:buNone/>
            </a:pPr>
            <a:endParaRPr sz="2400"/>
          </a:p>
          <a:p>
            <a:pPr marL="0" lvl="0" indent="0" algn="l" rtl="0">
              <a:lnSpc>
                <a:spcPct val="90000"/>
              </a:lnSpc>
              <a:spcBef>
                <a:spcPts val="1100"/>
              </a:spcBef>
              <a:spcAft>
                <a:spcPts val="0"/>
              </a:spcAft>
              <a:buClr>
                <a:schemeClr val="dk1"/>
              </a:buClr>
              <a:buSzPts val="2400"/>
              <a:buNone/>
            </a:pPr>
            <a:r>
              <a:rPr lang="en-US" sz="2400" b="1" u="sng"/>
              <a:t>Harvest and post harvest management:</a:t>
            </a:r>
            <a:endParaRPr/>
          </a:p>
          <a:p>
            <a:pPr marL="210312" lvl="0" indent="-210312" algn="just" rtl="0">
              <a:lnSpc>
                <a:spcPct val="90000"/>
              </a:lnSpc>
              <a:spcBef>
                <a:spcPts val="1100"/>
              </a:spcBef>
              <a:spcAft>
                <a:spcPts val="0"/>
              </a:spcAft>
              <a:buClr>
                <a:schemeClr val="dk1"/>
              </a:buClr>
              <a:buSzPts val="2400"/>
              <a:buFont typeface="Noto Sans Symbols"/>
              <a:buChar char="⮚"/>
            </a:pPr>
            <a:r>
              <a:rPr lang="en-US" sz="2400"/>
              <a:t>Educate farmers on proper post-harvesting handling, including drying, cleaning, and storage techniques. Promote the use of improved storage structures like hermetic bags. Train farmers on post-harvest processing techniques, such as oil extraction and roasting.  </a:t>
            </a:r>
            <a:endParaRPr sz="2400"/>
          </a:p>
          <a:p>
            <a:pPr marL="210312" lvl="0" indent="-57911" algn="just" rtl="0">
              <a:lnSpc>
                <a:spcPct val="90000"/>
              </a:lnSpc>
              <a:spcBef>
                <a:spcPts val="1100"/>
              </a:spcBef>
              <a:spcAft>
                <a:spcPts val="0"/>
              </a:spcAft>
              <a:buClr>
                <a:schemeClr val="dk1"/>
              </a:buClr>
              <a:buSzPts val="2400"/>
              <a:buFont typeface="Noto Sans Symbols"/>
              <a:buNone/>
            </a:pPr>
            <a:endParaRPr sz="2400" b="1" u="sng"/>
          </a:p>
          <a:p>
            <a:pPr marL="0" lvl="0" indent="0" algn="l" rtl="0">
              <a:lnSpc>
                <a:spcPct val="90000"/>
              </a:lnSpc>
              <a:spcBef>
                <a:spcPts val="1100"/>
              </a:spcBef>
              <a:spcAft>
                <a:spcPts val="0"/>
              </a:spcAft>
              <a:buClr>
                <a:schemeClr val="dk1"/>
              </a:buClr>
              <a:buSzPts val="2400"/>
              <a:buNone/>
            </a:pPr>
            <a:endParaRPr sz="2400" b="1" u="sng"/>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a:extLst>
              <a:ext uri="{FF2B5EF4-FFF2-40B4-BE49-F238E27FC236}">
                <a16:creationId xmlns:a16="http://schemas.microsoft.com/office/drawing/2014/main" id="{81F53E35-B466-15DE-DDA0-6837B25C76F6}"/>
              </a:ext>
            </a:extLst>
          </p:cNvPr>
          <p:cNvGraphicFramePr>
            <a:graphicFrameLocks/>
          </p:cNvGraphicFramePr>
          <p:nvPr>
            <p:extLst>
              <p:ext uri="{D42A27DB-BD31-4B8C-83A1-F6EECF244321}">
                <p14:modId xmlns:p14="http://schemas.microsoft.com/office/powerpoint/2010/main" val="1405299787"/>
              </p:ext>
            </p:extLst>
          </p:nvPr>
        </p:nvGraphicFramePr>
        <p:xfrm>
          <a:off x="1409700" y="1565275"/>
          <a:ext cx="9372600" cy="462121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03A23D08-921B-B9B0-D196-BC621333FF31}"/>
              </a:ext>
            </a:extLst>
          </p:cNvPr>
          <p:cNvSpPr txBox="1"/>
          <p:nvPr/>
        </p:nvSpPr>
        <p:spPr>
          <a:xfrm>
            <a:off x="707923" y="488126"/>
            <a:ext cx="11080953" cy="584775"/>
          </a:xfrm>
          <a:prstGeom prst="rect">
            <a:avLst/>
          </a:prstGeom>
          <a:noFill/>
        </p:spPr>
        <p:txBody>
          <a:bodyPr wrap="square" rtlCol="0">
            <a:spAutoFit/>
          </a:bodyPr>
          <a:lstStyle/>
          <a:p>
            <a:r>
              <a:rPr lang="en-US" sz="3200" b="1">
                <a:solidFill>
                  <a:srgbClr val="92D050"/>
                </a:solidFill>
                <a:latin typeface="Cobral"/>
              </a:rPr>
              <a:t>     FEEDBACK  </a:t>
            </a:r>
            <a:r>
              <a:rPr lang="en-US" sz="3200" b="1" dirty="0">
                <a:solidFill>
                  <a:srgbClr val="92D050"/>
                </a:solidFill>
                <a:latin typeface="Cobral"/>
              </a:rPr>
              <a:t>WHICH  WE  ARE  GETTING  DURING  PROJECT</a:t>
            </a:r>
            <a:endParaRPr lang="en-IN" sz="3200" dirty="0">
              <a:solidFill>
                <a:srgbClr val="92D050"/>
              </a:solidFill>
              <a:latin typeface="Cobral"/>
            </a:endParaRPr>
          </a:p>
        </p:txBody>
      </p:sp>
    </p:spTree>
    <p:extLst>
      <p:ext uri="{BB962C8B-B14F-4D97-AF65-F5344CB8AC3E}">
        <p14:creationId xmlns:p14="http://schemas.microsoft.com/office/powerpoint/2010/main" val="1037685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p:nvPr/>
        </p:nvSpPr>
        <p:spPr>
          <a:xfrm>
            <a:off x="594851" y="651527"/>
            <a:ext cx="104271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21F349"/>
                </a:solidFill>
                <a:latin typeface="Corbel"/>
                <a:ea typeface="Corbel"/>
                <a:cs typeface="Corbel"/>
                <a:sym typeface="Corbel"/>
              </a:rPr>
              <a:t>Types of Questions we are asked to the Farmers</a:t>
            </a:r>
            <a:endParaRPr sz="3600" b="1" i="1">
              <a:solidFill>
                <a:srgbClr val="21F349"/>
              </a:solidFill>
              <a:latin typeface="Corbel"/>
              <a:ea typeface="Corbel"/>
              <a:cs typeface="Corbel"/>
              <a:sym typeface="Corbel"/>
            </a:endParaRPr>
          </a:p>
        </p:txBody>
      </p:sp>
      <p:sp>
        <p:nvSpPr>
          <p:cNvPr id="332" name="Google Shape;332;p41"/>
          <p:cNvSpPr txBox="1"/>
          <p:nvPr/>
        </p:nvSpPr>
        <p:spPr>
          <a:xfrm>
            <a:off x="1170039" y="1297858"/>
            <a:ext cx="10559845" cy="69249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Which crop do you currently cultivate?</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How long have you been involved in crop production?</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How has climate change affected your crop production in recent years?</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Have you observed any changes in rainfall patterns or extreme weather events? If yes, please describe.</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What strategies have you adopted to mitigate the impacts of climate change on your crops?</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What are the specific challenges you face due to climate variability? </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Do you face any challenges in accessing resources and technology for crop production? If yes, please elaborate.</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How do market price fluctuations affect your crop sales and profitability?</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Have you received any assistance or support from agricultural extension services, government programs, or NGOs? If yes, please provide details.</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How does soil degradation impact your crop production?</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Do you face any challenges in maintaining soil health and fertility?</a:t>
            </a:r>
            <a:endParaRPr/>
          </a:p>
          <a:p>
            <a:pPr marL="285750" marR="0" lvl="0" indent="-285750" algn="just" rtl="0">
              <a:spcBef>
                <a:spcPts val="0"/>
              </a:spcBef>
              <a:spcAft>
                <a:spcPts val="0"/>
              </a:spcAft>
              <a:buClr>
                <a:srgbClr val="00B0F0"/>
              </a:buClr>
              <a:buSzPts val="2080"/>
              <a:buFont typeface="Noto Sans Symbols"/>
              <a:buChar char="❖"/>
            </a:pPr>
            <a:r>
              <a:rPr lang="en-US" sz="2000">
                <a:solidFill>
                  <a:srgbClr val="C09973"/>
                </a:solidFill>
                <a:latin typeface="Corbel"/>
                <a:ea typeface="Corbel"/>
                <a:cs typeface="Corbel"/>
                <a:sym typeface="Corbel"/>
              </a:rPr>
              <a:t>How does soil degradation impact your crop production?</a:t>
            </a:r>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419100" y="57150"/>
            <a:ext cx="9371949" cy="11835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400"/>
              <a:buFont typeface="Corbel"/>
              <a:buNone/>
            </a:pPr>
            <a:r>
              <a:rPr lang="en-US" sz="4400" b="1"/>
              <a:t>CONCLUSION:</a:t>
            </a:r>
            <a:endParaRPr sz="4400" b="1"/>
          </a:p>
        </p:txBody>
      </p:sp>
      <p:sp>
        <p:nvSpPr>
          <p:cNvPr id="338" name="Google Shape;338;p42"/>
          <p:cNvSpPr txBox="1">
            <a:spLocks noGrp="1"/>
          </p:cNvSpPr>
          <p:nvPr>
            <p:ph type="body" idx="1"/>
          </p:nvPr>
        </p:nvSpPr>
        <p:spPr>
          <a:xfrm>
            <a:off x="438150" y="1470750"/>
            <a:ext cx="11468100" cy="491099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r>
              <a:rPr lang="en-US" sz="2400"/>
              <a:t>  </a:t>
            </a:r>
            <a:r>
              <a:rPr lang="en-US" sz="2400">
                <a:solidFill>
                  <a:srgbClr val="0C0C0C"/>
                </a:solidFill>
              </a:rPr>
              <a:t>In conclusion, farmers face various challenges during crop production that can significantly impact their livelihoods and the overall agricultural sector. The problems encountered by farmers range from unpredictable weather patterns, pest infestations, and diseases to market price fluctuations, high input costs, and limited access to resources and knowledge.</a:t>
            </a:r>
            <a:endParaRPr/>
          </a:p>
          <a:p>
            <a:pPr marL="0" lvl="0" indent="0" algn="l" rtl="0">
              <a:lnSpc>
                <a:spcPct val="90000"/>
              </a:lnSpc>
              <a:spcBef>
                <a:spcPts val="1100"/>
              </a:spcBef>
              <a:spcAft>
                <a:spcPts val="0"/>
              </a:spcAft>
              <a:buClr>
                <a:schemeClr val="dk1"/>
              </a:buClr>
              <a:buSzPts val="2400"/>
              <a:buNone/>
            </a:pPr>
            <a:endParaRPr sz="2400">
              <a:solidFill>
                <a:srgbClr val="0C0C0C"/>
              </a:solidFill>
            </a:endParaRPr>
          </a:p>
          <a:p>
            <a:pPr marL="0" lvl="0" indent="0" algn="just" rtl="0">
              <a:lnSpc>
                <a:spcPct val="90000"/>
              </a:lnSpc>
              <a:spcBef>
                <a:spcPts val="1100"/>
              </a:spcBef>
              <a:spcAft>
                <a:spcPts val="0"/>
              </a:spcAft>
              <a:buClr>
                <a:srgbClr val="0C0C0C"/>
              </a:buClr>
              <a:buSzPts val="2400"/>
              <a:buNone/>
            </a:pPr>
            <a:r>
              <a:rPr lang="en-US" sz="2400">
                <a:solidFill>
                  <a:srgbClr val="0C0C0C"/>
                </a:solidFill>
              </a:rPr>
              <a:t> By acknowledging the problems faced by farmers and actively working towards solutions, we can create a more favorable environment for agricultural development, support farmer livelihoods, and contribute to a resilient and sustainable food system for the future.</a:t>
            </a:r>
            <a:endParaRPr sz="2400">
              <a:solidFill>
                <a:srgbClr val="0C0C0C"/>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3"/>
          <p:cNvPicPr preferRelativeResize="0"/>
          <p:nvPr/>
        </p:nvPicPr>
        <p:blipFill rotWithShape="1">
          <a:blip r:embed="rId3">
            <a:alphaModFix/>
          </a:blip>
          <a:srcRect/>
          <a:stretch/>
        </p:blipFill>
        <p:spPr>
          <a:xfrm>
            <a:off x="815022" y="997466"/>
            <a:ext cx="4386898" cy="2770107"/>
          </a:xfrm>
          <a:prstGeom prst="rect">
            <a:avLst/>
          </a:prstGeom>
          <a:noFill/>
          <a:ln>
            <a:noFill/>
          </a:ln>
        </p:spPr>
      </p:pic>
      <p:pic>
        <p:nvPicPr>
          <p:cNvPr id="344" name="Google Shape;344;p43"/>
          <p:cNvPicPr preferRelativeResize="0"/>
          <p:nvPr/>
        </p:nvPicPr>
        <p:blipFill rotWithShape="1">
          <a:blip r:embed="rId4">
            <a:alphaModFix/>
          </a:blip>
          <a:srcRect/>
          <a:stretch/>
        </p:blipFill>
        <p:spPr>
          <a:xfrm>
            <a:off x="5974080" y="997466"/>
            <a:ext cx="5008880" cy="2770107"/>
          </a:xfrm>
          <a:prstGeom prst="rect">
            <a:avLst/>
          </a:prstGeom>
          <a:noFill/>
          <a:ln>
            <a:noFill/>
          </a:ln>
        </p:spPr>
      </p:pic>
      <p:pic>
        <p:nvPicPr>
          <p:cNvPr id="345" name="Google Shape;345;p43"/>
          <p:cNvPicPr preferRelativeResize="0"/>
          <p:nvPr/>
        </p:nvPicPr>
        <p:blipFill rotWithShape="1">
          <a:blip r:embed="rId5">
            <a:alphaModFix/>
          </a:blip>
          <a:srcRect/>
          <a:stretch/>
        </p:blipFill>
        <p:spPr>
          <a:xfrm>
            <a:off x="5974080" y="3860799"/>
            <a:ext cx="5008880" cy="2692400"/>
          </a:xfrm>
          <a:prstGeom prst="rect">
            <a:avLst/>
          </a:prstGeom>
          <a:noFill/>
          <a:ln>
            <a:noFill/>
          </a:ln>
        </p:spPr>
      </p:pic>
      <p:pic>
        <p:nvPicPr>
          <p:cNvPr id="346" name="Google Shape;346;p43"/>
          <p:cNvPicPr preferRelativeResize="0"/>
          <p:nvPr/>
        </p:nvPicPr>
        <p:blipFill rotWithShape="1">
          <a:blip r:embed="rId6">
            <a:alphaModFix/>
          </a:blip>
          <a:srcRect/>
          <a:stretch/>
        </p:blipFill>
        <p:spPr>
          <a:xfrm>
            <a:off x="815022" y="3860799"/>
            <a:ext cx="4386898" cy="2692401"/>
          </a:xfrm>
          <a:prstGeom prst="rect">
            <a:avLst/>
          </a:prstGeom>
          <a:noFill/>
          <a:ln>
            <a:noFill/>
          </a:ln>
        </p:spPr>
      </p:pic>
      <p:sp>
        <p:nvSpPr>
          <p:cNvPr id="347" name="Google Shape;347;p43"/>
          <p:cNvSpPr txBox="1"/>
          <p:nvPr/>
        </p:nvSpPr>
        <p:spPr>
          <a:xfrm>
            <a:off x="1224280" y="258356"/>
            <a:ext cx="9032240" cy="461665"/>
          </a:xfrm>
          <a:prstGeom prst="rect">
            <a:avLst/>
          </a:prstGeom>
          <a:gradFill>
            <a:gsLst>
              <a:gs pos="0">
                <a:srgbClr val="98B547"/>
              </a:gs>
              <a:gs pos="50000">
                <a:srgbClr val="90B200"/>
              </a:gs>
              <a:gs pos="100000">
                <a:srgbClr val="83A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orbel"/>
                <a:ea typeface="Corbel"/>
                <a:cs typeface="Corbel"/>
                <a:sym typeface="Corbel"/>
              </a:rPr>
              <a:t>PHOTOS</a:t>
            </a:r>
            <a:endParaRPr sz="2400">
              <a:solidFill>
                <a:schemeClr val="lt1"/>
              </a:solidFill>
              <a:latin typeface="Corbel"/>
              <a:ea typeface="Corbel"/>
              <a:cs typeface="Corbel"/>
              <a:sym typeface="Corbel"/>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51"/>
        <p:cNvGrpSpPr/>
        <p:nvPr/>
      </p:nvGrpSpPr>
      <p:grpSpPr>
        <a:xfrm>
          <a:off x="0" y="0"/>
          <a:ext cx="0" cy="0"/>
          <a:chOff x="0" y="0"/>
          <a:chExt cx="0" cy="0"/>
        </a:xfrm>
      </p:grpSpPr>
      <p:pic>
        <p:nvPicPr>
          <p:cNvPr id="352" name="Google Shape;352;p44"/>
          <p:cNvPicPr preferRelativeResize="0"/>
          <p:nvPr/>
        </p:nvPicPr>
        <p:blipFill rotWithShape="1">
          <a:blip r:embed="rId3">
            <a:alphaModFix/>
          </a:blip>
          <a:srcRect/>
          <a:stretch/>
        </p:blipFill>
        <p:spPr>
          <a:xfrm>
            <a:off x="384852" y="0"/>
            <a:ext cx="11422295"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2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97" name="Google Shape;197;p27"/>
          <p:cNvSpPr txBox="1">
            <a:spLocks noGrp="1"/>
          </p:cNvSpPr>
          <p:nvPr>
            <p:ph type="title"/>
          </p:nvPr>
        </p:nvSpPr>
        <p:spPr>
          <a:xfrm>
            <a:off x="209551" y="172973"/>
            <a:ext cx="5102152" cy="195684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3200"/>
              <a:buFont typeface="Corbel"/>
              <a:buNone/>
            </a:pPr>
            <a:r>
              <a:rPr lang="en-US" sz="3200" b="1">
                <a:latin typeface="Corbel"/>
                <a:ea typeface="Corbel"/>
                <a:cs typeface="Corbel"/>
                <a:sym typeface="Corbel"/>
              </a:rPr>
              <a:t>ADDRESSING THE PROBLEMS FACED BY FARMERS DURING CROP PRODUCTION</a:t>
            </a:r>
            <a:endParaRPr/>
          </a:p>
        </p:txBody>
      </p:sp>
      <p:sp>
        <p:nvSpPr>
          <p:cNvPr id="198" name="Google Shape;198;p27"/>
          <p:cNvSpPr txBox="1">
            <a:spLocks noGrp="1"/>
          </p:cNvSpPr>
          <p:nvPr>
            <p:ph type="body" idx="1"/>
          </p:nvPr>
        </p:nvSpPr>
        <p:spPr>
          <a:xfrm>
            <a:off x="133351" y="2872899"/>
            <a:ext cx="5178352" cy="381212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n-US" b="1">
                <a:latin typeface="Times New Roman"/>
                <a:ea typeface="Times New Roman"/>
                <a:cs typeface="Times New Roman"/>
                <a:sym typeface="Times New Roman"/>
              </a:rPr>
              <a:t>Presented by :</a:t>
            </a:r>
            <a:endParaRPr/>
          </a:p>
          <a:p>
            <a:pPr marL="210312" lvl="0" indent="-210312" algn="l" rtl="0">
              <a:lnSpc>
                <a:spcPct val="90000"/>
              </a:lnSpc>
              <a:spcBef>
                <a:spcPts val="1100"/>
              </a:spcBef>
              <a:spcAft>
                <a:spcPts val="0"/>
              </a:spcAft>
              <a:buClr>
                <a:schemeClr val="dk1"/>
              </a:buClr>
              <a:buSzPts val="2200"/>
              <a:buChar char="•"/>
            </a:pPr>
            <a:r>
              <a:rPr lang="en-US" b="1">
                <a:latin typeface="Times New Roman"/>
                <a:ea typeface="Times New Roman"/>
                <a:cs typeface="Times New Roman"/>
                <a:sym typeface="Times New Roman"/>
              </a:rPr>
              <a:t> SK. Mansoor                  (212U1A0594)</a:t>
            </a:r>
            <a:endParaRPr/>
          </a:p>
          <a:p>
            <a:pPr marL="210184" lvl="0" indent="-210184" algn="l" rtl="0">
              <a:lnSpc>
                <a:spcPct val="90000"/>
              </a:lnSpc>
              <a:spcBef>
                <a:spcPts val="1100"/>
              </a:spcBef>
              <a:spcAft>
                <a:spcPts val="0"/>
              </a:spcAft>
              <a:buClr>
                <a:schemeClr val="dk1"/>
              </a:buClr>
              <a:buSzPts val="2200"/>
              <a:buChar char="•"/>
            </a:pPr>
            <a:r>
              <a:rPr lang="en-US" b="1">
                <a:latin typeface="Times New Roman"/>
                <a:ea typeface="Times New Roman"/>
                <a:cs typeface="Times New Roman"/>
                <a:sym typeface="Times New Roman"/>
              </a:rPr>
              <a:t>S. G. B. Sanath Kumar  (212U1A05A8)</a:t>
            </a:r>
            <a:endParaRPr/>
          </a:p>
          <a:p>
            <a:pPr marL="210184" lvl="0" indent="-210184" algn="l" rtl="0">
              <a:lnSpc>
                <a:spcPct val="90000"/>
              </a:lnSpc>
              <a:spcBef>
                <a:spcPts val="1100"/>
              </a:spcBef>
              <a:spcAft>
                <a:spcPts val="0"/>
              </a:spcAft>
              <a:buClr>
                <a:schemeClr val="dk1"/>
              </a:buClr>
              <a:buSzPts val="2200"/>
              <a:buChar char="•"/>
            </a:pPr>
            <a:r>
              <a:rPr lang="en-US" b="1">
                <a:latin typeface="Times New Roman"/>
                <a:ea typeface="Times New Roman"/>
                <a:cs typeface="Times New Roman"/>
                <a:sym typeface="Times New Roman"/>
              </a:rPr>
              <a:t>K. Vishnu Vardhan         (222U1A0502)</a:t>
            </a:r>
            <a:endParaRPr/>
          </a:p>
          <a:p>
            <a:pPr marL="210184" lvl="0" indent="-210184" algn="l" rtl="0">
              <a:lnSpc>
                <a:spcPct val="90000"/>
              </a:lnSpc>
              <a:spcBef>
                <a:spcPts val="1100"/>
              </a:spcBef>
              <a:spcAft>
                <a:spcPts val="0"/>
              </a:spcAft>
              <a:buClr>
                <a:schemeClr val="dk1"/>
              </a:buClr>
              <a:buSzPts val="2200"/>
              <a:buChar char="•"/>
            </a:pPr>
            <a:r>
              <a:rPr lang="en-US" b="1">
                <a:latin typeface="Times New Roman"/>
                <a:ea typeface="Times New Roman"/>
                <a:cs typeface="Times New Roman"/>
                <a:sym typeface="Times New Roman"/>
              </a:rPr>
              <a:t> N. Tarun                          (212U2A0570)</a:t>
            </a:r>
            <a:endParaRPr/>
          </a:p>
          <a:p>
            <a:pPr marL="0" lvl="0" indent="0" algn="l" rtl="0">
              <a:lnSpc>
                <a:spcPct val="90000"/>
              </a:lnSpc>
              <a:spcBef>
                <a:spcPts val="1100"/>
              </a:spcBef>
              <a:spcAft>
                <a:spcPts val="0"/>
              </a:spcAft>
              <a:buClr>
                <a:schemeClr val="dk1"/>
              </a:buClr>
              <a:buSzPts val="2200"/>
              <a:buNone/>
            </a:pPr>
            <a:endParaRPr b="1">
              <a:latin typeface="Times New Roman"/>
              <a:ea typeface="Times New Roman"/>
              <a:cs typeface="Times New Roman"/>
              <a:sym typeface="Times New Roman"/>
            </a:endParaRPr>
          </a:p>
          <a:p>
            <a:pPr marL="0" lvl="0" indent="0" algn="l" rtl="0">
              <a:lnSpc>
                <a:spcPct val="90000"/>
              </a:lnSpc>
              <a:spcBef>
                <a:spcPts val="1100"/>
              </a:spcBef>
              <a:spcAft>
                <a:spcPts val="0"/>
              </a:spcAft>
              <a:buClr>
                <a:schemeClr val="dk1"/>
              </a:buClr>
              <a:buSzPts val="2200"/>
              <a:buNone/>
            </a:pPr>
            <a:r>
              <a:rPr lang="en-US" b="1">
                <a:latin typeface="Times New Roman"/>
                <a:ea typeface="Times New Roman"/>
                <a:cs typeface="Times New Roman"/>
                <a:sym typeface="Times New Roman"/>
              </a:rPr>
              <a:t>Under the guidance of :</a:t>
            </a:r>
            <a:endParaRPr/>
          </a:p>
          <a:p>
            <a:pPr marL="0" lvl="0" indent="0" algn="l" rtl="0">
              <a:lnSpc>
                <a:spcPct val="90000"/>
              </a:lnSpc>
              <a:spcBef>
                <a:spcPts val="1100"/>
              </a:spcBef>
              <a:spcAft>
                <a:spcPts val="0"/>
              </a:spcAft>
              <a:buClr>
                <a:schemeClr val="dk1"/>
              </a:buClr>
              <a:buSzPts val="2200"/>
              <a:buNone/>
            </a:pPr>
            <a:r>
              <a:rPr lang="en-US" b="1">
                <a:latin typeface="Times New Roman"/>
                <a:ea typeface="Times New Roman"/>
                <a:cs typeface="Times New Roman"/>
                <a:sym typeface="Times New Roman"/>
              </a:rPr>
              <a:t>MS. CH. Vasavi </a:t>
            </a:r>
            <a:r>
              <a:rPr lang="en-US" sz="1400" b="1">
                <a:latin typeface="Times New Roman"/>
                <a:ea typeface="Times New Roman"/>
                <a:cs typeface="Times New Roman"/>
                <a:sym typeface="Times New Roman"/>
              </a:rPr>
              <a:t>, M.Tech</a:t>
            </a:r>
            <a:endParaRPr sz="1400" b="1">
              <a:latin typeface="Times New Roman"/>
              <a:ea typeface="Times New Roman"/>
              <a:cs typeface="Times New Roman"/>
              <a:sym typeface="Times New Roman"/>
            </a:endParaRPr>
          </a:p>
          <a:p>
            <a:pPr marL="0" lvl="0" indent="0" algn="l" rtl="0">
              <a:lnSpc>
                <a:spcPct val="90000"/>
              </a:lnSpc>
              <a:spcBef>
                <a:spcPts val="1100"/>
              </a:spcBef>
              <a:spcAft>
                <a:spcPts val="0"/>
              </a:spcAft>
              <a:buClr>
                <a:schemeClr val="dk1"/>
              </a:buClr>
              <a:buSzPts val="1600"/>
              <a:buNone/>
            </a:pPr>
            <a:r>
              <a:rPr lang="en-US" sz="1600" b="1">
                <a:latin typeface="Times New Roman"/>
                <a:ea typeface="Times New Roman"/>
                <a:cs typeface="Times New Roman"/>
                <a:sym typeface="Times New Roman"/>
              </a:rPr>
              <a:t>(Assistant professor, Department of CSE)  </a:t>
            </a:r>
            <a:endParaRPr/>
          </a:p>
          <a:p>
            <a:pPr marL="0" lvl="0" indent="0" algn="l" rtl="0">
              <a:lnSpc>
                <a:spcPct val="90000"/>
              </a:lnSpc>
              <a:spcBef>
                <a:spcPts val="1100"/>
              </a:spcBef>
              <a:spcAft>
                <a:spcPts val="0"/>
              </a:spcAft>
              <a:buClr>
                <a:schemeClr val="dk1"/>
              </a:buClr>
              <a:buSzPts val="2200"/>
              <a:buNone/>
            </a:pPr>
            <a:endParaRPr b="1">
              <a:latin typeface="Times New Roman"/>
              <a:ea typeface="Times New Roman"/>
              <a:cs typeface="Times New Roman"/>
              <a:sym typeface="Times New Roman"/>
            </a:endParaRPr>
          </a:p>
        </p:txBody>
      </p:sp>
      <p:sp>
        <p:nvSpPr>
          <p:cNvPr id="199" name="Google Shape;199;p27"/>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00" name="Google Shape;200;p27" descr="A picture containing grass, sky, outdoor, field&#10;&#10;Description automatically generated"/>
          <p:cNvPicPr preferRelativeResize="0"/>
          <p:nvPr/>
        </p:nvPicPr>
        <p:blipFill rotWithShape="1">
          <a:blip r:embed="rId3">
            <a:alphaModFix/>
          </a:blip>
          <a:srcRect l="5595" r="27704"/>
          <a:stretch/>
        </p:blipFill>
        <p:spPr>
          <a:xfrm>
            <a:off x="5311705"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07" name="Google Shape;207;p28"/>
          <p:cNvSpPr/>
          <p:nvPr/>
        </p:nvSpPr>
        <p:spPr>
          <a:xfrm>
            <a:off x="409711" y="1022353"/>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4555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8" name="Google Shape;208;p28"/>
          <p:cNvSpPr/>
          <p:nvPr/>
        </p:nvSpPr>
        <p:spPr>
          <a:xfrm>
            <a:off x="409713" y="837748"/>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687F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9" name="Google Shape;209;p28"/>
          <p:cNvSpPr/>
          <p:nvPr/>
        </p:nvSpPr>
        <p:spPr>
          <a:xfrm>
            <a:off x="644661" y="640898"/>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4555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10" name="Google Shape;210;p28"/>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4555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11" name="Google Shape;211;p28"/>
          <p:cNvSpPr/>
          <p:nvPr/>
        </p:nvSpPr>
        <p:spPr>
          <a:xfrm>
            <a:off x="644058" y="635719"/>
            <a:ext cx="10907863" cy="154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12" name="Google Shape;212;p28"/>
          <p:cNvSpPr txBox="1">
            <a:spLocks noGrp="1"/>
          </p:cNvSpPr>
          <p:nvPr>
            <p:ph type="title"/>
          </p:nvPr>
        </p:nvSpPr>
        <p:spPr>
          <a:xfrm>
            <a:off x="3834581" y="800392"/>
            <a:ext cx="5378245" cy="12121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6600"/>
              <a:buFont typeface="Arial"/>
              <a:buNone/>
            </a:pPr>
            <a:r>
              <a:rPr lang="en-US" sz="6600" b="1">
                <a:solidFill>
                  <a:srgbClr val="FFFFFF"/>
                </a:solidFill>
                <a:latin typeface="Arial"/>
                <a:ea typeface="Arial"/>
                <a:cs typeface="Arial"/>
                <a:sym typeface="Arial"/>
              </a:rPr>
              <a:t>ABSTRACT</a:t>
            </a:r>
            <a:endParaRPr/>
          </a:p>
        </p:txBody>
      </p:sp>
      <p:sp>
        <p:nvSpPr>
          <p:cNvPr id="213" name="Google Shape;213;p28"/>
          <p:cNvSpPr txBox="1">
            <a:spLocks noGrp="1"/>
          </p:cNvSpPr>
          <p:nvPr>
            <p:ph type="body" idx="1"/>
          </p:nvPr>
        </p:nvSpPr>
        <p:spPr>
          <a:xfrm>
            <a:off x="1367625" y="2490440"/>
            <a:ext cx="9708995" cy="356717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400"/>
              <a:buNone/>
            </a:pPr>
            <a:r>
              <a:rPr lang="en-US" sz="2400"/>
              <a:t>This community service project aims to address the difficulties faced by farmers in successfully growing crops. Farming is a vital profession that feeds our communities, but it comes with various challenges that impact crop growth. This project seeks to understand these difficulties and provide support to farmers and enhance agriculture productivity</a:t>
            </a:r>
            <a:endParaRPr/>
          </a:p>
          <a:p>
            <a:pPr marL="0" lvl="0" indent="0" algn="just" rtl="0">
              <a:lnSpc>
                <a:spcPct val="90000"/>
              </a:lnSpc>
              <a:spcBef>
                <a:spcPts val="1100"/>
              </a:spcBef>
              <a:spcAft>
                <a:spcPts val="0"/>
              </a:spcAft>
              <a:buClr>
                <a:schemeClr val="dk1"/>
              </a:buClr>
              <a:buSzPts val="2400"/>
              <a:buNone/>
            </a:pPr>
            <a:r>
              <a:rPr lang="en-US" sz="2400"/>
              <a:t>Through this initiative, we conducted surveys and field visits in “Chiruvella Khandrika”. Based on that field visits, the challenges may include Labour shortage, Market Access and price fluctuations, Pests and Diseases. </a:t>
            </a:r>
            <a:endParaRPr sz="2400">
              <a:latin typeface="Times New Roman"/>
              <a:ea typeface="Times New Roman"/>
              <a:cs typeface="Times New Roman"/>
              <a:sym typeface="Times New Roman"/>
            </a:endParaRP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371928" y="171450"/>
            <a:ext cx="9371949" cy="11835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3400"/>
              <a:buFont typeface="Times New Roman"/>
              <a:buNone/>
            </a:pPr>
            <a:r>
              <a:rPr lang="en-US" b="1">
                <a:latin typeface="Times New Roman"/>
                <a:ea typeface="Times New Roman"/>
                <a:cs typeface="Times New Roman"/>
                <a:sym typeface="Times New Roman"/>
              </a:rPr>
              <a:t>INTRODUCTION</a:t>
            </a:r>
            <a:endParaRPr/>
          </a:p>
        </p:txBody>
      </p:sp>
      <p:sp>
        <p:nvSpPr>
          <p:cNvPr id="219" name="Google Shape;219;p29"/>
          <p:cNvSpPr txBox="1">
            <a:spLocks noGrp="1"/>
          </p:cNvSpPr>
          <p:nvPr>
            <p:ph type="body" idx="1"/>
          </p:nvPr>
        </p:nvSpPr>
        <p:spPr>
          <a:xfrm>
            <a:off x="1257627" y="1527904"/>
            <a:ext cx="9371948" cy="4853849"/>
          </a:xfrm>
          <a:prstGeom prst="rect">
            <a:avLst/>
          </a:prstGeom>
          <a:noFill/>
          <a:ln>
            <a:noFill/>
          </a:ln>
        </p:spPr>
        <p:txBody>
          <a:bodyPr spcFirstLastPara="1" wrap="square" lIns="91425" tIns="45700" rIns="91425" bIns="45700" anchor="t" anchorCtr="0">
            <a:normAutofit/>
          </a:bodyPr>
          <a:lstStyle/>
          <a:p>
            <a:pPr marL="210312" lvl="0" indent="-210312" algn="l" rtl="0">
              <a:lnSpc>
                <a:spcPct val="90000"/>
              </a:lnSpc>
              <a:spcBef>
                <a:spcPts val="0"/>
              </a:spcBef>
              <a:spcAft>
                <a:spcPts val="0"/>
              </a:spcAft>
              <a:buClr>
                <a:schemeClr val="dk1"/>
              </a:buClr>
              <a:buSzPts val="2400"/>
              <a:buChar char="•"/>
            </a:pPr>
            <a:r>
              <a:rPr lang="en-US" sz="2400"/>
              <a:t>Agriculture is vital for our society, but farmers face numerous challenges in crop production.</a:t>
            </a:r>
            <a:endParaRPr/>
          </a:p>
          <a:p>
            <a:pPr marL="210312" lvl="0" indent="-210312" algn="l" rtl="0">
              <a:lnSpc>
                <a:spcPct val="90000"/>
              </a:lnSpc>
              <a:spcBef>
                <a:spcPts val="1100"/>
              </a:spcBef>
              <a:spcAft>
                <a:spcPts val="0"/>
              </a:spcAft>
              <a:buClr>
                <a:schemeClr val="dk1"/>
              </a:buClr>
              <a:buSzPts val="2400"/>
              <a:buChar char="•"/>
            </a:pPr>
            <a:r>
              <a:rPr lang="en-US" sz="2400"/>
              <a:t>Environmental factors include unpredictable weather, climate change, pests, diseases, and soil degradation.</a:t>
            </a:r>
            <a:endParaRPr/>
          </a:p>
          <a:p>
            <a:pPr marL="210312" lvl="0" indent="-210312" algn="l" rtl="0">
              <a:lnSpc>
                <a:spcPct val="90000"/>
              </a:lnSpc>
              <a:spcBef>
                <a:spcPts val="1100"/>
              </a:spcBef>
              <a:spcAft>
                <a:spcPts val="0"/>
              </a:spcAft>
              <a:buClr>
                <a:schemeClr val="dk1"/>
              </a:buClr>
              <a:buSzPts val="2400"/>
              <a:buChar char="•"/>
            </a:pPr>
            <a:r>
              <a:rPr lang="en-US" sz="2400"/>
              <a:t>Economic challenges involve fluctuating market prices, limited credit access, high input costs.</a:t>
            </a:r>
            <a:endParaRPr/>
          </a:p>
          <a:p>
            <a:pPr marL="210312" lvl="0" indent="-210312" algn="l" rtl="0">
              <a:lnSpc>
                <a:spcPct val="90000"/>
              </a:lnSpc>
              <a:spcBef>
                <a:spcPts val="1100"/>
              </a:spcBef>
              <a:spcAft>
                <a:spcPts val="0"/>
              </a:spcAft>
              <a:buClr>
                <a:schemeClr val="dk1"/>
              </a:buClr>
              <a:buSzPts val="2400"/>
              <a:buChar char="•"/>
            </a:pPr>
            <a:r>
              <a:rPr lang="en-US" sz="2400"/>
              <a:t>Technological barriers include limited knowledge of advanced farming techniques.</a:t>
            </a:r>
            <a:endParaRPr/>
          </a:p>
          <a:p>
            <a:pPr marL="210312" lvl="0" indent="-210312" algn="l" rtl="0">
              <a:lnSpc>
                <a:spcPct val="90000"/>
              </a:lnSpc>
              <a:spcBef>
                <a:spcPts val="1100"/>
              </a:spcBef>
              <a:spcAft>
                <a:spcPts val="0"/>
              </a:spcAft>
              <a:buClr>
                <a:schemeClr val="dk1"/>
              </a:buClr>
              <a:buSzPts val="2400"/>
              <a:buChar char="•"/>
            </a:pPr>
            <a:r>
              <a:rPr lang="en-US" sz="2400"/>
              <a:t>This project aims to address these challenges and propose effective solutions.</a:t>
            </a:r>
            <a:endParaRPr/>
          </a:p>
          <a:p>
            <a:pPr marL="210312" lvl="0" indent="-210312" algn="l" rtl="0">
              <a:lnSpc>
                <a:spcPct val="90000"/>
              </a:lnSpc>
              <a:spcBef>
                <a:spcPts val="1100"/>
              </a:spcBef>
              <a:spcAft>
                <a:spcPts val="0"/>
              </a:spcAft>
              <a:buClr>
                <a:schemeClr val="dk1"/>
              </a:buClr>
              <a:buSzPts val="2400"/>
              <a:buChar char="•"/>
            </a:pPr>
            <a:r>
              <a:rPr lang="en-US" sz="2400"/>
              <a:t>Focus areas include promoting sustainable practices, providing knowledge about advanced technologies, enhancing market linkages.</a:t>
            </a:r>
            <a:endParaRPr/>
          </a:p>
          <a:p>
            <a:pPr marL="210312" lvl="0" indent="-57911" algn="l" rtl="0">
              <a:lnSpc>
                <a:spcPct val="90000"/>
              </a:lnSpc>
              <a:spcBef>
                <a:spcPts val="1100"/>
              </a:spcBef>
              <a:spcAft>
                <a:spcPts val="0"/>
              </a:spcAft>
              <a:buClr>
                <a:schemeClr val="dk1"/>
              </a:buClr>
              <a:buSzPts val="2400"/>
              <a:buNone/>
            </a:pPr>
            <a:endParaRPr sz="2400"/>
          </a:p>
          <a:p>
            <a:pPr marL="0" lvl="0" indent="0" algn="just" rtl="0">
              <a:lnSpc>
                <a:spcPct val="90000"/>
              </a:lnSpc>
              <a:spcBef>
                <a:spcPts val="1100"/>
              </a:spcBef>
              <a:spcAft>
                <a:spcPts val="0"/>
              </a:spcAft>
              <a:buClr>
                <a:schemeClr val="dk1"/>
              </a:buClr>
              <a:buSzPts val="2400"/>
              <a:buNone/>
            </a:pPr>
            <a:endParaRPr sz="2400">
              <a:latin typeface="Times New Roman"/>
              <a:ea typeface="Times New Roman"/>
              <a:cs typeface="Times New Roman"/>
              <a:sym typeface="Times New Roman"/>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nvGrpSpPr>
          <p:cNvPr id="225" name="Google Shape;225;p30"/>
          <p:cNvGrpSpPr/>
          <p:nvPr/>
        </p:nvGrpSpPr>
        <p:grpSpPr>
          <a:xfrm>
            <a:off x="2" y="4601497"/>
            <a:ext cx="1014060" cy="2017580"/>
            <a:chOff x="0" y="4601497"/>
            <a:chExt cx="1014060" cy="2017580"/>
          </a:xfrm>
        </p:grpSpPr>
        <p:sp>
          <p:nvSpPr>
            <p:cNvPr id="226" name="Google Shape;226;p30"/>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27" name="Google Shape;227;p30"/>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grpSp>
        <p:nvGrpSpPr>
          <p:cNvPr id="228" name="Google Shape;228;p30"/>
          <p:cNvGrpSpPr/>
          <p:nvPr/>
        </p:nvGrpSpPr>
        <p:grpSpPr>
          <a:xfrm>
            <a:off x="11219292" y="5"/>
            <a:ext cx="972709" cy="1935307"/>
            <a:chOff x="10918968" y="713127"/>
            <a:chExt cx="1273032" cy="2532832"/>
          </a:xfrm>
        </p:grpSpPr>
        <p:sp>
          <p:nvSpPr>
            <p:cNvPr id="229" name="Google Shape;229;p30"/>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30" name="Google Shape;230;p30"/>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grpSp>
        <p:nvGrpSpPr>
          <p:cNvPr id="231" name="Google Shape;231;p30"/>
          <p:cNvGrpSpPr/>
          <p:nvPr/>
        </p:nvGrpSpPr>
        <p:grpSpPr>
          <a:xfrm>
            <a:off x="3147660" y="661678"/>
            <a:ext cx="6224940" cy="5345746"/>
            <a:chOff x="0" y="52078"/>
            <a:chExt cx="6224940" cy="5345746"/>
          </a:xfrm>
        </p:grpSpPr>
        <p:sp>
          <p:nvSpPr>
            <p:cNvPr id="232" name="Google Shape;232;p30"/>
            <p:cNvSpPr/>
            <p:nvPr/>
          </p:nvSpPr>
          <p:spPr>
            <a:xfrm>
              <a:off x="0" y="52078"/>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p:nvPr/>
          </p:nvSpPr>
          <p:spPr>
            <a:xfrm>
              <a:off x="40780" y="92858"/>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Our project the following crop problems :</a:t>
              </a:r>
              <a:br>
                <a:rPr lang="en-US" sz="2100">
                  <a:solidFill>
                    <a:schemeClr val="lt1"/>
                  </a:solidFill>
                  <a:latin typeface="Corbel"/>
                  <a:ea typeface="Corbel"/>
                  <a:cs typeface="Corbel"/>
                  <a:sym typeface="Corbel"/>
                </a:rPr>
              </a:br>
              <a:endParaRPr sz="2100">
                <a:solidFill>
                  <a:schemeClr val="lt1"/>
                </a:solidFill>
                <a:latin typeface="Corbel"/>
                <a:ea typeface="Corbel"/>
                <a:cs typeface="Corbel"/>
                <a:sym typeface="Corbel"/>
              </a:endParaRPr>
            </a:p>
          </p:txBody>
        </p:sp>
        <p:sp>
          <p:nvSpPr>
            <p:cNvPr id="234" name="Google Shape;234;p30"/>
            <p:cNvSpPr/>
            <p:nvPr/>
          </p:nvSpPr>
          <p:spPr>
            <a:xfrm>
              <a:off x="0" y="985019"/>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txBox="1"/>
            <p:nvPr/>
          </p:nvSpPr>
          <p:spPr>
            <a:xfrm>
              <a:off x="40780" y="1025799"/>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W -Wheat</a:t>
              </a:r>
              <a:endParaRPr/>
            </a:p>
          </p:txBody>
        </p:sp>
        <p:sp>
          <p:nvSpPr>
            <p:cNvPr id="236" name="Google Shape;236;p30"/>
            <p:cNvSpPr/>
            <p:nvPr/>
          </p:nvSpPr>
          <p:spPr>
            <a:xfrm>
              <a:off x="0" y="1887955"/>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txBox="1"/>
            <p:nvPr/>
          </p:nvSpPr>
          <p:spPr>
            <a:xfrm>
              <a:off x="40780" y="1928735"/>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C -  COTTON</a:t>
              </a:r>
              <a:endParaRPr/>
            </a:p>
          </p:txBody>
        </p:sp>
        <p:sp>
          <p:nvSpPr>
            <p:cNvPr id="238" name="Google Shape;238;p30"/>
            <p:cNvSpPr/>
            <p:nvPr/>
          </p:nvSpPr>
          <p:spPr>
            <a:xfrm>
              <a:off x="0" y="2776739"/>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p:nvPr/>
          </p:nvSpPr>
          <p:spPr>
            <a:xfrm>
              <a:off x="40780" y="2817519"/>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G -  Lemon</a:t>
              </a:r>
              <a:endParaRPr sz="2100">
                <a:solidFill>
                  <a:schemeClr val="lt1"/>
                </a:solidFill>
                <a:latin typeface="Corbel"/>
                <a:ea typeface="Corbel"/>
                <a:cs typeface="Corbel"/>
                <a:sym typeface="Corbel"/>
              </a:endParaRPr>
            </a:p>
          </p:txBody>
        </p:sp>
        <p:sp>
          <p:nvSpPr>
            <p:cNvPr id="240" name="Google Shape;240;p30"/>
            <p:cNvSpPr/>
            <p:nvPr/>
          </p:nvSpPr>
          <p:spPr>
            <a:xfrm>
              <a:off x="0" y="3672599"/>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txBox="1"/>
            <p:nvPr/>
          </p:nvSpPr>
          <p:spPr>
            <a:xfrm>
              <a:off x="40780" y="3713379"/>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E - Eucalyptus</a:t>
              </a:r>
              <a:endParaRPr/>
            </a:p>
          </p:txBody>
        </p:sp>
        <p:sp>
          <p:nvSpPr>
            <p:cNvPr id="242" name="Google Shape;242;p30"/>
            <p:cNvSpPr/>
            <p:nvPr/>
          </p:nvSpPr>
          <p:spPr>
            <a:xfrm>
              <a:off x="0" y="4562445"/>
              <a:ext cx="6224940" cy="835379"/>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txBox="1"/>
            <p:nvPr/>
          </p:nvSpPr>
          <p:spPr>
            <a:xfrm>
              <a:off x="40780" y="4603225"/>
              <a:ext cx="6143380" cy="75381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orbel"/>
                <a:buNone/>
              </a:pPr>
              <a:r>
                <a:rPr lang="en-US" sz="2100">
                  <a:solidFill>
                    <a:schemeClr val="lt1"/>
                  </a:solidFill>
                  <a:latin typeface="Corbel"/>
                  <a:ea typeface="Corbel"/>
                  <a:cs typeface="Corbel"/>
                  <a:sym typeface="Corbel"/>
                </a:rPr>
                <a:t>M - Mango</a:t>
              </a: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31"/>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49" name="Google Shape;249;p31"/>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0" name="Google Shape;250;p31"/>
          <p:cNvSpPr txBox="1">
            <a:spLocks noGrp="1"/>
          </p:cNvSpPr>
          <p:nvPr>
            <p:ph type="title"/>
          </p:nvPr>
        </p:nvSpPr>
        <p:spPr>
          <a:xfrm>
            <a:off x="171450" y="552451"/>
            <a:ext cx="5276850" cy="1295399"/>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4400"/>
              <a:buFont typeface="Corbel"/>
              <a:buNone/>
            </a:pPr>
            <a:r>
              <a:rPr lang="en-US" sz="4400" b="1"/>
              <a:t>        WHEAT</a:t>
            </a:r>
            <a:br>
              <a:rPr lang="en-US" sz="4400" b="1"/>
            </a:br>
            <a:endParaRPr sz="4400" b="1"/>
          </a:p>
        </p:txBody>
      </p:sp>
      <p:pic>
        <p:nvPicPr>
          <p:cNvPr id="251" name="Google Shape;251;p31"/>
          <p:cNvPicPr preferRelativeResize="0">
            <a:picLocks noGrp="1"/>
          </p:cNvPicPr>
          <p:nvPr>
            <p:ph type="pic" idx="2"/>
          </p:nvPr>
        </p:nvPicPr>
        <p:blipFill rotWithShape="1">
          <a:blip r:embed="rId3">
            <a:alphaModFix/>
          </a:blip>
          <a:srcRect l="6398" r="6398"/>
          <a:stretch/>
        </p:blipFill>
        <p:spPr>
          <a:xfrm>
            <a:off x="6096000" y="133350"/>
            <a:ext cx="6096000" cy="6096000"/>
          </a:xfrm>
          <a:prstGeom prst="rect">
            <a:avLst/>
          </a:prstGeom>
          <a:noFill/>
          <a:ln>
            <a:noFill/>
          </a:ln>
        </p:spPr>
      </p:pic>
      <p:sp>
        <p:nvSpPr>
          <p:cNvPr id="252" name="Google Shape;252;p31"/>
          <p:cNvSpPr txBox="1">
            <a:spLocks noGrp="1"/>
          </p:cNvSpPr>
          <p:nvPr>
            <p:ph type="body" idx="1"/>
          </p:nvPr>
        </p:nvSpPr>
        <p:spPr>
          <a:xfrm>
            <a:off x="0" y="1981200"/>
            <a:ext cx="5924550" cy="466725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sz="2400"/>
              <a:t>Unpredictable weather patterns (droughts, floods, extreme temperatures).</a:t>
            </a:r>
            <a:endParaRPr/>
          </a:p>
          <a:p>
            <a:pPr marL="342900" lvl="0" indent="-190500" algn="l" rtl="0">
              <a:lnSpc>
                <a:spcPct val="90000"/>
              </a:lnSpc>
              <a:spcBef>
                <a:spcPts val="900"/>
              </a:spcBef>
              <a:spcAft>
                <a:spcPts val="0"/>
              </a:spcAft>
              <a:buClr>
                <a:schemeClr val="dk1"/>
              </a:buClr>
              <a:buSzPts val="2400"/>
              <a:buFont typeface="Arial"/>
              <a:buNone/>
            </a:pPr>
            <a:endParaRPr sz="2400"/>
          </a:p>
          <a:p>
            <a:pPr marL="342900" lvl="0" indent="-342900" algn="l" rtl="0">
              <a:lnSpc>
                <a:spcPct val="90000"/>
              </a:lnSpc>
              <a:spcBef>
                <a:spcPts val="900"/>
              </a:spcBef>
              <a:spcAft>
                <a:spcPts val="0"/>
              </a:spcAft>
              <a:buClr>
                <a:schemeClr val="dk1"/>
              </a:buClr>
              <a:buSzPts val="2400"/>
              <a:buFont typeface="Arial"/>
              <a:buChar char="•"/>
            </a:pPr>
            <a:r>
              <a:rPr lang="en-US" sz="2400"/>
              <a:t>Soil  erosion</a:t>
            </a:r>
            <a:endParaRPr sz="2400"/>
          </a:p>
          <a:p>
            <a:pPr marL="342900" lvl="0" indent="-190500" algn="l" rtl="0">
              <a:lnSpc>
                <a:spcPct val="90000"/>
              </a:lnSpc>
              <a:spcBef>
                <a:spcPts val="900"/>
              </a:spcBef>
              <a:spcAft>
                <a:spcPts val="0"/>
              </a:spcAft>
              <a:buClr>
                <a:schemeClr val="dk1"/>
              </a:buClr>
              <a:buSzPts val="2400"/>
              <a:buFont typeface="Arial"/>
              <a:buNone/>
            </a:pPr>
            <a:endParaRPr sz="2400"/>
          </a:p>
          <a:p>
            <a:pPr marL="342900" lvl="0" indent="-342900" algn="l" rtl="0">
              <a:lnSpc>
                <a:spcPct val="90000"/>
              </a:lnSpc>
              <a:spcBef>
                <a:spcPts val="900"/>
              </a:spcBef>
              <a:spcAft>
                <a:spcPts val="0"/>
              </a:spcAft>
              <a:buClr>
                <a:schemeClr val="dk1"/>
              </a:buClr>
              <a:buSzPts val="2400"/>
              <a:buFont typeface="Arial"/>
              <a:buChar char="•"/>
            </a:pPr>
            <a:r>
              <a:rPr lang="en-US" sz="2400"/>
              <a:t>Labour Shortage</a:t>
            </a:r>
            <a:endParaRPr/>
          </a:p>
          <a:p>
            <a:pPr marL="342900" lvl="0" indent="-190500" algn="l" rtl="0">
              <a:lnSpc>
                <a:spcPct val="90000"/>
              </a:lnSpc>
              <a:spcBef>
                <a:spcPts val="900"/>
              </a:spcBef>
              <a:spcAft>
                <a:spcPts val="0"/>
              </a:spcAft>
              <a:buClr>
                <a:schemeClr val="dk1"/>
              </a:buClr>
              <a:buSzPts val="2400"/>
              <a:buFont typeface="Arial"/>
              <a:buNone/>
            </a:pPr>
            <a:endParaRPr sz="2400"/>
          </a:p>
          <a:p>
            <a:pPr marL="342900" lvl="0" indent="-342900" algn="l" rtl="0">
              <a:lnSpc>
                <a:spcPct val="90000"/>
              </a:lnSpc>
              <a:spcBef>
                <a:spcPts val="900"/>
              </a:spcBef>
              <a:spcAft>
                <a:spcPts val="0"/>
              </a:spcAft>
              <a:buClr>
                <a:schemeClr val="dk1"/>
              </a:buClr>
              <a:buSzPts val="2400"/>
              <a:buFont typeface="Arial"/>
              <a:buChar char="•"/>
            </a:pPr>
            <a:r>
              <a:rPr lang="en-US" sz="2400"/>
              <a:t>Market price fluctuations</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628650" y="133350"/>
            <a:ext cx="3850822" cy="1028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400"/>
              <a:buFont typeface="Corbel"/>
              <a:buNone/>
            </a:pPr>
            <a:r>
              <a:rPr lang="en-US" sz="4400" b="1"/>
              <a:t>COTTON</a:t>
            </a:r>
            <a:endParaRPr sz="4400" b="1"/>
          </a:p>
        </p:txBody>
      </p:sp>
      <p:pic>
        <p:nvPicPr>
          <p:cNvPr id="258" name="Google Shape;258;p32"/>
          <p:cNvPicPr preferRelativeResize="0">
            <a:picLocks noGrp="1"/>
          </p:cNvPicPr>
          <p:nvPr>
            <p:ph type="pic" idx="2"/>
          </p:nvPr>
        </p:nvPicPr>
        <p:blipFill rotWithShape="1">
          <a:blip r:embed="rId3">
            <a:alphaModFix/>
          </a:blip>
          <a:srcRect l="6407" r="6407"/>
          <a:stretch/>
        </p:blipFill>
        <p:spPr>
          <a:xfrm>
            <a:off x="5772150" y="190500"/>
            <a:ext cx="6286500" cy="6172200"/>
          </a:xfrm>
          <a:prstGeom prst="rect">
            <a:avLst/>
          </a:prstGeom>
          <a:noFill/>
          <a:ln>
            <a:noFill/>
          </a:ln>
        </p:spPr>
      </p:pic>
      <p:sp>
        <p:nvSpPr>
          <p:cNvPr id="259" name="Google Shape;259;p32"/>
          <p:cNvSpPr txBox="1">
            <a:spLocks noGrp="1"/>
          </p:cNvSpPr>
          <p:nvPr>
            <p:ph type="body" idx="1"/>
          </p:nvPr>
        </p:nvSpPr>
        <p:spPr>
          <a:xfrm>
            <a:off x="187780" y="1200150"/>
            <a:ext cx="5336720" cy="5181599"/>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sz="2400"/>
              <a:t>High cost of fertilizers</a:t>
            </a:r>
            <a:endParaRPr/>
          </a:p>
          <a:p>
            <a:pPr marL="285750" lvl="0" indent="-133350" algn="l" rtl="0">
              <a:lnSpc>
                <a:spcPct val="90000"/>
              </a:lnSpc>
              <a:spcBef>
                <a:spcPts val="900"/>
              </a:spcBef>
              <a:spcAft>
                <a:spcPts val="0"/>
              </a:spcAft>
              <a:buClr>
                <a:schemeClr val="dk1"/>
              </a:buClr>
              <a:buSzPts val="2400"/>
              <a:buFont typeface="Arial"/>
              <a:buNone/>
            </a:pPr>
            <a:endParaRPr sz="2400"/>
          </a:p>
          <a:p>
            <a:pPr marL="285750" lvl="0" indent="-285750" algn="l" rtl="0">
              <a:lnSpc>
                <a:spcPct val="90000"/>
              </a:lnSpc>
              <a:spcBef>
                <a:spcPts val="900"/>
              </a:spcBef>
              <a:spcAft>
                <a:spcPts val="0"/>
              </a:spcAft>
              <a:buClr>
                <a:schemeClr val="dk1"/>
              </a:buClr>
              <a:buSzPts val="2400"/>
              <a:buFont typeface="Arial"/>
              <a:buChar char="•"/>
            </a:pPr>
            <a:r>
              <a:rPr lang="en-US" sz="2400"/>
              <a:t> Pest and disease infestation</a:t>
            </a:r>
            <a:endParaRPr/>
          </a:p>
          <a:p>
            <a:pPr marL="285750" lvl="0" indent="-133350" algn="l" rtl="0">
              <a:lnSpc>
                <a:spcPct val="90000"/>
              </a:lnSpc>
              <a:spcBef>
                <a:spcPts val="900"/>
              </a:spcBef>
              <a:spcAft>
                <a:spcPts val="0"/>
              </a:spcAft>
              <a:buClr>
                <a:schemeClr val="dk1"/>
              </a:buClr>
              <a:buSzPts val="2400"/>
              <a:buFont typeface="Arial"/>
              <a:buNone/>
            </a:pPr>
            <a:endParaRPr sz="2400"/>
          </a:p>
          <a:p>
            <a:pPr marL="285750" lvl="0" indent="-285750" algn="l" rtl="0">
              <a:lnSpc>
                <a:spcPct val="90000"/>
              </a:lnSpc>
              <a:spcBef>
                <a:spcPts val="900"/>
              </a:spcBef>
              <a:spcAft>
                <a:spcPts val="0"/>
              </a:spcAft>
              <a:buClr>
                <a:schemeClr val="dk1"/>
              </a:buClr>
              <a:buSzPts val="2400"/>
              <a:buFont typeface="Arial"/>
              <a:buChar char="•"/>
            </a:pPr>
            <a:r>
              <a:rPr lang="en-US" sz="2400"/>
              <a:t> Labour wages</a:t>
            </a:r>
            <a:endParaRPr/>
          </a:p>
          <a:p>
            <a:pPr marL="285750" lvl="0" indent="-133350" algn="l" rtl="0">
              <a:lnSpc>
                <a:spcPct val="90000"/>
              </a:lnSpc>
              <a:spcBef>
                <a:spcPts val="900"/>
              </a:spcBef>
              <a:spcAft>
                <a:spcPts val="0"/>
              </a:spcAft>
              <a:buClr>
                <a:schemeClr val="dk1"/>
              </a:buClr>
              <a:buSzPts val="2400"/>
              <a:buFont typeface="Arial"/>
              <a:buNone/>
            </a:pPr>
            <a:endParaRPr sz="2400"/>
          </a:p>
          <a:p>
            <a:pPr marL="285750" lvl="0" indent="-285750" algn="l" rtl="0">
              <a:lnSpc>
                <a:spcPct val="90000"/>
              </a:lnSpc>
              <a:spcBef>
                <a:spcPts val="900"/>
              </a:spcBef>
              <a:spcAft>
                <a:spcPts val="0"/>
              </a:spcAft>
              <a:buClr>
                <a:schemeClr val="dk1"/>
              </a:buClr>
              <a:buSzPts val="2400"/>
              <a:buFont typeface="Arial"/>
              <a:buChar char="•"/>
            </a:pPr>
            <a:r>
              <a:rPr lang="en-US" sz="2400"/>
              <a:t> Less MSP</a:t>
            </a:r>
            <a:endParaRPr/>
          </a:p>
          <a:p>
            <a:pPr marL="285750" lvl="0" indent="-285750" algn="l" rtl="0">
              <a:lnSpc>
                <a:spcPct val="90000"/>
              </a:lnSpc>
              <a:spcBef>
                <a:spcPts val="900"/>
              </a:spcBef>
              <a:spcAft>
                <a:spcPts val="0"/>
              </a:spcAft>
              <a:buClr>
                <a:schemeClr val="dk1"/>
              </a:buClr>
              <a:buSzPts val="2400"/>
              <a:buFont typeface="Arial"/>
              <a:buChar char="•"/>
            </a:pPr>
            <a:r>
              <a:rPr lang="en-US" sz="2400"/>
              <a:t> </a:t>
            </a:r>
            <a:endParaRPr/>
          </a:p>
          <a:p>
            <a:pPr marL="285750" lvl="0" indent="-285750" algn="l" rtl="0">
              <a:lnSpc>
                <a:spcPct val="90000"/>
              </a:lnSpc>
              <a:spcBef>
                <a:spcPts val="900"/>
              </a:spcBef>
              <a:spcAft>
                <a:spcPts val="0"/>
              </a:spcAft>
              <a:buClr>
                <a:schemeClr val="dk1"/>
              </a:buClr>
              <a:buSzPts val="2400"/>
              <a:buFont typeface="Arial"/>
              <a:buChar char="•"/>
            </a:pPr>
            <a:r>
              <a:rPr lang="en-US" sz="2400"/>
              <a:t> Low rate return</a:t>
            </a:r>
            <a:endParaRPr sz="2400"/>
          </a:p>
          <a:p>
            <a:pPr marL="285750" lvl="0" indent="-133350" algn="l" rtl="0">
              <a:lnSpc>
                <a:spcPct val="90000"/>
              </a:lnSpc>
              <a:spcBef>
                <a:spcPts val="900"/>
              </a:spcBef>
              <a:spcAft>
                <a:spcPts val="0"/>
              </a:spcAft>
              <a:buClr>
                <a:schemeClr val="dk1"/>
              </a:buClr>
              <a:buSzPts val="2400"/>
              <a:buFont typeface="Arial"/>
              <a:buNone/>
            </a:pPr>
            <a:endParaRPr sz="240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400050" y="252866"/>
            <a:ext cx="4210050" cy="104253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400"/>
              <a:buFont typeface="Corbel"/>
              <a:buNone/>
            </a:pPr>
            <a:r>
              <a:rPr lang="en-US" sz="4400" b="1"/>
              <a:t>EUCALYPTUS</a:t>
            </a:r>
            <a:endParaRPr sz="4400" b="1"/>
          </a:p>
        </p:txBody>
      </p:sp>
      <p:sp>
        <p:nvSpPr>
          <p:cNvPr id="265" name="Google Shape;265;p33"/>
          <p:cNvSpPr txBox="1">
            <a:spLocks noGrp="1"/>
          </p:cNvSpPr>
          <p:nvPr>
            <p:ph type="body" idx="1"/>
          </p:nvPr>
        </p:nvSpPr>
        <p:spPr>
          <a:xfrm>
            <a:off x="190500" y="1524000"/>
            <a:ext cx="5238750" cy="4667250"/>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400"/>
              <a:buFont typeface="Noto Sans Symbols"/>
              <a:buChar char="⮚"/>
            </a:pPr>
            <a:r>
              <a:rPr lang="en-US" sz="2400"/>
              <a:t>Water management</a:t>
            </a:r>
            <a:endParaRPr/>
          </a:p>
          <a:p>
            <a:pPr marL="285750" lvl="0" indent="-133350" algn="l" rtl="0">
              <a:lnSpc>
                <a:spcPct val="90000"/>
              </a:lnSpc>
              <a:spcBef>
                <a:spcPts val="900"/>
              </a:spcBef>
              <a:spcAft>
                <a:spcPts val="0"/>
              </a:spcAft>
              <a:buClr>
                <a:schemeClr val="dk1"/>
              </a:buClr>
              <a:buSzPts val="2400"/>
              <a:buFont typeface="Noto Sans Symbols"/>
              <a:buNone/>
            </a:pPr>
            <a:endParaRPr sz="2400"/>
          </a:p>
          <a:p>
            <a:pPr marL="285750" lvl="0" indent="-285750" algn="l" rtl="0">
              <a:lnSpc>
                <a:spcPct val="90000"/>
              </a:lnSpc>
              <a:spcBef>
                <a:spcPts val="900"/>
              </a:spcBef>
              <a:spcAft>
                <a:spcPts val="0"/>
              </a:spcAft>
              <a:buClr>
                <a:schemeClr val="dk1"/>
              </a:buClr>
              <a:buSzPts val="2400"/>
              <a:buFont typeface="Noto Sans Symbols"/>
              <a:buChar char="⮚"/>
            </a:pPr>
            <a:r>
              <a:rPr lang="en-US" sz="2400"/>
              <a:t>Market demand and pricing</a:t>
            </a:r>
            <a:endParaRPr/>
          </a:p>
          <a:p>
            <a:pPr marL="285750" lvl="0" indent="-133350" algn="l" rtl="0">
              <a:lnSpc>
                <a:spcPct val="90000"/>
              </a:lnSpc>
              <a:spcBef>
                <a:spcPts val="900"/>
              </a:spcBef>
              <a:spcAft>
                <a:spcPts val="0"/>
              </a:spcAft>
              <a:buClr>
                <a:schemeClr val="dk1"/>
              </a:buClr>
              <a:buSzPts val="2400"/>
              <a:buFont typeface="Noto Sans Symbols"/>
              <a:buNone/>
            </a:pPr>
            <a:endParaRPr sz="2400"/>
          </a:p>
          <a:p>
            <a:pPr marL="285750" lvl="0" indent="-285750" algn="l" rtl="0">
              <a:lnSpc>
                <a:spcPct val="90000"/>
              </a:lnSpc>
              <a:spcBef>
                <a:spcPts val="900"/>
              </a:spcBef>
              <a:spcAft>
                <a:spcPts val="0"/>
              </a:spcAft>
              <a:buClr>
                <a:schemeClr val="dk1"/>
              </a:buClr>
              <a:buSzPts val="2400"/>
              <a:buFont typeface="Noto Sans Symbols"/>
              <a:buChar char="⮚"/>
            </a:pPr>
            <a:r>
              <a:rPr lang="en-US" sz="2400"/>
              <a:t>Climate and weather</a:t>
            </a:r>
            <a:endParaRPr/>
          </a:p>
          <a:p>
            <a:pPr marL="285750" lvl="0" indent="-133350" algn="l" rtl="0">
              <a:lnSpc>
                <a:spcPct val="90000"/>
              </a:lnSpc>
              <a:spcBef>
                <a:spcPts val="900"/>
              </a:spcBef>
              <a:spcAft>
                <a:spcPts val="0"/>
              </a:spcAft>
              <a:buClr>
                <a:schemeClr val="dk1"/>
              </a:buClr>
              <a:buSzPts val="2400"/>
              <a:buFont typeface="Noto Sans Symbols"/>
              <a:buNone/>
            </a:pPr>
            <a:endParaRPr sz="2400"/>
          </a:p>
          <a:p>
            <a:pPr marL="285750" lvl="0" indent="-285750" algn="l" rtl="0">
              <a:lnSpc>
                <a:spcPct val="90000"/>
              </a:lnSpc>
              <a:spcBef>
                <a:spcPts val="900"/>
              </a:spcBef>
              <a:spcAft>
                <a:spcPts val="0"/>
              </a:spcAft>
              <a:buClr>
                <a:schemeClr val="dk1"/>
              </a:buClr>
              <a:buSzPts val="2400"/>
              <a:buFont typeface="Noto Sans Symbols"/>
              <a:buChar char="⮚"/>
            </a:pPr>
            <a:r>
              <a:rPr lang="en-US" sz="2400"/>
              <a:t>Soil requirement</a:t>
            </a:r>
            <a:endParaRPr sz="2400"/>
          </a:p>
        </p:txBody>
      </p:sp>
      <p:pic>
        <p:nvPicPr>
          <p:cNvPr id="266" name="Google Shape;266;p33"/>
          <p:cNvPicPr preferRelativeResize="0">
            <a:picLocks noGrp="1"/>
          </p:cNvPicPr>
          <p:nvPr>
            <p:ph type="pic" idx="2"/>
          </p:nvPr>
        </p:nvPicPr>
        <p:blipFill rotWithShape="1">
          <a:blip r:embed="rId3">
            <a:alphaModFix/>
          </a:blip>
          <a:srcRect l="6398" r="6398"/>
          <a:stretch/>
        </p:blipFill>
        <p:spPr>
          <a:xfrm>
            <a:off x="5410200" y="190500"/>
            <a:ext cx="6629400" cy="632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4"/>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2" name="Google Shape;272;p34"/>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3" name="Google Shape;273;p34"/>
          <p:cNvSpPr txBox="1">
            <a:spLocks noGrp="1"/>
          </p:cNvSpPr>
          <p:nvPr>
            <p:ph type="title"/>
          </p:nvPr>
        </p:nvSpPr>
        <p:spPr>
          <a:xfrm>
            <a:off x="171450" y="171450"/>
            <a:ext cx="4972050" cy="1066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400"/>
              <a:buFont typeface="Corbel"/>
              <a:buNone/>
            </a:pPr>
            <a:r>
              <a:rPr lang="en-US" sz="4400" b="1"/>
              <a:t>LEMON</a:t>
            </a:r>
            <a:endParaRPr sz="4400" b="1"/>
          </a:p>
        </p:txBody>
      </p:sp>
      <p:pic>
        <p:nvPicPr>
          <p:cNvPr id="274" name="Google Shape;274;p34"/>
          <p:cNvPicPr preferRelativeResize="0">
            <a:picLocks noGrp="1"/>
          </p:cNvPicPr>
          <p:nvPr>
            <p:ph type="pic" idx="2"/>
          </p:nvPr>
        </p:nvPicPr>
        <p:blipFill rotWithShape="1">
          <a:blip r:embed="rId3">
            <a:alphaModFix/>
          </a:blip>
          <a:srcRect l="6441" r="6440"/>
          <a:stretch/>
        </p:blipFill>
        <p:spPr>
          <a:xfrm>
            <a:off x="5429250" y="228600"/>
            <a:ext cx="6626225" cy="6324600"/>
          </a:xfrm>
          <a:prstGeom prst="rect">
            <a:avLst/>
          </a:prstGeom>
          <a:noFill/>
          <a:ln>
            <a:noFill/>
          </a:ln>
        </p:spPr>
      </p:pic>
      <p:sp>
        <p:nvSpPr>
          <p:cNvPr id="275" name="Google Shape;275;p34"/>
          <p:cNvSpPr txBox="1">
            <a:spLocks noGrp="1"/>
          </p:cNvSpPr>
          <p:nvPr>
            <p:ph type="body" idx="1"/>
          </p:nvPr>
        </p:nvSpPr>
        <p:spPr>
          <a:xfrm>
            <a:off x="206830" y="2286000"/>
            <a:ext cx="4879520" cy="417195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Font typeface="Noto Sans Symbols"/>
              <a:buChar char="✔"/>
            </a:pPr>
            <a:r>
              <a:rPr lang="en-US" sz="2400"/>
              <a:t>Climate conditions</a:t>
            </a:r>
            <a:endParaRPr/>
          </a:p>
          <a:p>
            <a:pPr marL="342900" lvl="0" indent="-190500" algn="l" rtl="0">
              <a:lnSpc>
                <a:spcPct val="90000"/>
              </a:lnSpc>
              <a:spcBef>
                <a:spcPts val="900"/>
              </a:spcBef>
              <a:spcAft>
                <a:spcPts val="0"/>
              </a:spcAft>
              <a:buClr>
                <a:schemeClr val="dk1"/>
              </a:buClr>
              <a:buSzPts val="2400"/>
              <a:buFont typeface="Noto Sans Symbols"/>
              <a:buNone/>
            </a:pPr>
            <a:endParaRPr sz="2400"/>
          </a:p>
          <a:p>
            <a:pPr marL="342900" lvl="0" indent="-342900" algn="l" rtl="0">
              <a:lnSpc>
                <a:spcPct val="90000"/>
              </a:lnSpc>
              <a:spcBef>
                <a:spcPts val="900"/>
              </a:spcBef>
              <a:spcAft>
                <a:spcPts val="0"/>
              </a:spcAft>
              <a:buClr>
                <a:schemeClr val="dk1"/>
              </a:buClr>
              <a:buSzPts val="2400"/>
              <a:buFont typeface="Noto Sans Symbols"/>
              <a:buChar char="✔"/>
            </a:pPr>
            <a:r>
              <a:rPr lang="en-US" sz="2400"/>
              <a:t>Pests and diseases</a:t>
            </a:r>
            <a:endParaRPr/>
          </a:p>
          <a:p>
            <a:pPr marL="342900" lvl="0" indent="-190500" algn="l" rtl="0">
              <a:lnSpc>
                <a:spcPct val="90000"/>
              </a:lnSpc>
              <a:spcBef>
                <a:spcPts val="900"/>
              </a:spcBef>
              <a:spcAft>
                <a:spcPts val="0"/>
              </a:spcAft>
              <a:buClr>
                <a:schemeClr val="dk1"/>
              </a:buClr>
              <a:buSzPts val="2400"/>
              <a:buFont typeface="Noto Sans Symbols"/>
              <a:buNone/>
            </a:pPr>
            <a:endParaRPr sz="2400"/>
          </a:p>
          <a:p>
            <a:pPr marL="342900" lvl="0" indent="-342900" algn="l" rtl="0">
              <a:lnSpc>
                <a:spcPct val="90000"/>
              </a:lnSpc>
              <a:spcBef>
                <a:spcPts val="900"/>
              </a:spcBef>
              <a:spcAft>
                <a:spcPts val="0"/>
              </a:spcAft>
              <a:buClr>
                <a:schemeClr val="dk1"/>
              </a:buClr>
              <a:buSzPts val="2400"/>
              <a:buFont typeface="Noto Sans Symbols"/>
              <a:buChar char="✔"/>
            </a:pPr>
            <a:r>
              <a:rPr lang="en-US" sz="2400"/>
              <a:t>Market price fluctuations</a:t>
            </a:r>
            <a:endParaRPr/>
          </a:p>
          <a:p>
            <a:pPr marL="342900" lvl="0" indent="-190500" algn="l" rtl="0">
              <a:lnSpc>
                <a:spcPct val="90000"/>
              </a:lnSpc>
              <a:spcBef>
                <a:spcPts val="900"/>
              </a:spcBef>
              <a:spcAft>
                <a:spcPts val="0"/>
              </a:spcAft>
              <a:buClr>
                <a:schemeClr val="dk1"/>
              </a:buClr>
              <a:buSzPts val="2400"/>
              <a:buFont typeface="Noto Sans Symbols"/>
              <a:buNone/>
            </a:pPr>
            <a:endParaRPr sz="2400"/>
          </a:p>
          <a:p>
            <a:pPr marL="342900" lvl="0" indent="-342900" algn="l" rtl="0">
              <a:lnSpc>
                <a:spcPct val="90000"/>
              </a:lnSpc>
              <a:spcBef>
                <a:spcPts val="900"/>
              </a:spcBef>
              <a:spcAft>
                <a:spcPts val="0"/>
              </a:spcAft>
              <a:buClr>
                <a:schemeClr val="dk1"/>
              </a:buClr>
              <a:buSzPts val="2400"/>
              <a:buFont typeface="Noto Sans Symbols"/>
              <a:buChar char="✔"/>
            </a:pPr>
            <a:r>
              <a:rPr lang="en-US" sz="2400"/>
              <a:t>Water availability </a:t>
            </a:r>
            <a:endParaRPr sz="2400"/>
          </a:p>
          <a:p>
            <a:pPr marL="0" lvl="0" indent="0" algn="l" rtl="0">
              <a:lnSpc>
                <a:spcPct val="90000"/>
              </a:lnSpc>
              <a:spcBef>
                <a:spcPts val="900"/>
              </a:spcBef>
              <a:spcAft>
                <a:spcPts val="0"/>
              </a:spcAft>
              <a:buClr>
                <a:schemeClr val="dk1"/>
              </a:buClr>
              <a:buSzPts val="1800"/>
              <a:buNone/>
            </a:pPr>
            <a:endParaRPr/>
          </a:p>
        </p:txBody>
      </p:sp>
    </p:spTree>
  </p:cSld>
  <p:clrMapOvr>
    <a:masterClrMapping/>
  </p:clrMapOvr>
  <p:transition spd="med">
    <p:pull/>
  </p:transition>
</p:sld>
</file>

<file path=ppt/theme/theme1.xml><?xml version="1.0" encoding="utf-8"?>
<a:theme xmlns:a="http://schemas.openxmlformats.org/drawingml/2006/main" name="Ecology 16x9">
  <a:themeElements>
    <a:clrScheme name="Ecology">
      <a:dk1>
        <a:srgbClr val="4D3E2F"/>
      </a:dk1>
      <a:lt1>
        <a:srgbClr val="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cology 16x9">
  <a:themeElements>
    <a:clrScheme name="Ecology">
      <a:dk1>
        <a:srgbClr val="4D3E2F"/>
      </a:dk1>
      <a:lt1>
        <a:srgbClr val="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cology">
      <a:dk1>
        <a:srgbClr val="4D3E2F"/>
      </a:dk1>
      <a:lt1>
        <a:srgbClr val="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1082</Words>
  <Application>Microsoft Office PowerPoint</Application>
  <PresentationFormat>Widescreen</PresentationFormat>
  <Paragraphs>136</Paragraphs>
  <Slides>19</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Times New Roman</vt:lpstr>
      <vt:lpstr>Cobral</vt:lpstr>
      <vt:lpstr>Courier New</vt:lpstr>
      <vt:lpstr>Arial</vt:lpstr>
      <vt:lpstr>Corbel</vt:lpstr>
      <vt:lpstr>Noto Sans Symbols</vt:lpstr>
      <vt:lpstr>Ecology 16x9</vt:lpstr>
      <vt:lpstr>Ecology 16x9</vt:lpstr>
      <vt:lpstr>GEETHANJALI INSTITUTE OF SCIENCE AND TECHNOLOGY</vt:lpstr>
      <vt:lpstr>ADDRESSING THE PROBLEMS FACED BY FARMERS DURING CROP PRODUCTION</vt:lpstr>
      <vt:lpstr>ABSTRACT</vt:lpstr>
      <vt:lpstr>INTRODUCTION</vt:lpstr>
      <vt:lpstr>PowerPoint Presentation</vt:lpstr>
      <vt:lpstr>        WHEAT </vt:lpstr>
      <vt:lpstr>COTTON</vt:lpstr>
      <vt:lpstr>EUCALYPTUS</vt:lpstr>
      <vt:lpstr>LEMON</vt:lpstr>
      <vt:lpstr>MANGO</vt:lpstr>
      <vt:lpstr>Solutions to Overcome Challenges in Crop Production </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GEETHANJALI INSTITUTE OF SCIENCE AND TECHNOLOGY</dc:title>
  <cp:lastModifiedBy>sanath kumar</cp:lastModifiedBy>
  <cp:revision>4</cp:revision>
  <dcterms:modified xsi:type="dcterms:W3CDTF">2023-06-19T16:24:10Z</dcterms:modified>
</cp:coreProperties>
</file>